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9" autoAdjust="0"/>
    <p:restoredTop sz="89304" autoAdjust="0"/>
  </p:normalViewPr>
  <p:slideViewPr>
    <p:cSldViewPr snapToGrid="0" showGuides="1">
      <p:cViewPr varScale="1">
        <p:scale>
          <a:sx n="81" d="100"/>
          <a:sy n="81" d="100"/>
        </p:scale>
        <p:origin x="2376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AA6C8F28-BE6D-43B1-8D66-7D5C62B7C7D2}" type="datetime1">
              <a:rPr lang="pt-BR" smtClean="0"/>
              <a:t>13/12/2013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B1F3495-2A31-499E-BC82-A80855846525}" type="datetime1">
              <a:rPr lang="pt-BR" smtClean="0"/>
              <a:t>13/12/2013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BR"/>
              <a:t>Para alterar o primeiro exemplo de cartão de visita, substitua o conteúdo por seu próprio conteúdo. </a:t>
            </a:r>
          </a:p>
          <a:p>
            <a:pPr rtl="0"/>
            <a:endParaRPr lang="en-US" baseline="0" smtClean="0"/>
          </a:p>
          <a:p>
            <a:pPr rtl="0"/>
            <a:r>
              <a:rPr lang="pt-BR" baseline="0"/>
              <a:t>Ou, se quiser começar do zero, pressione o botão Novo Slide na guia Início para inserir uma nova página. Digite seu texto nos espaços reservados vazios.</a:t>
            </a:r>
            <a:endParaRPr lang="en-US" smtClean="0"/>
          </a:p>
          <a:p>
            <a:pPr rtl="0"/>
            <a:endParaRPr lang="en-US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Espaço Reservado para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31" name="Espaço Reservado para Texto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32" name="Espaço Reservado para Texto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33" name="Espaço Reservado para Texto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34" name="Espaço Reservado para Texto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35" name="Espaço Reservado para Texto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36" name="Espaço Reservado para Texto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23" name="Espaço Reservado para Texto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24" name="Espaço Reservado para Texto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25" name="Espaço Reservado para Texto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26" name="Espaço Reservado para Texto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27" name="Espaço Reservado para Texto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28" name="Espaço Reservado para Texto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29" name="Espaço Reservado para Texto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11" name="Espaço Reservado para Texto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12" name="Espaço Reservado para Texto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13" name="Espaço Reservado para Texto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14" name="Espaço Reservado para Texto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15" name="Espaço Reservado para Texto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16" name="Espaço Reservado para Texto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17" name="Espaço Reservado para Texto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34" name="Espaço Reservado para Texto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36" name="Espaço Reservado para Texto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35" name="Espaço Reservado para Texto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07" name="Espaço Reservado para Texto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08" name="Espaço Reservado para Texto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09" name="Espaço Reservado para Texto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10" name="Espaço Reservado para Texto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44" name="Espaço Reservado para Texto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45" name="Espaço Reservado para Texto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46" name="Espaço Reservado para Texto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47" name="Espaço Reservado para Texto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48" name="Espaço Reservado para Texto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49" name="Espaço Reservado para Texto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50" name="Espaço Reservado para Texto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37" name="Espaço Reservado para Texto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38" name="Espaço Reservado para Texto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39" name="Espaço Reservado para Texto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40" name="Espaço Reservado para Texto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41" name="Espaço Reservado para Texto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42" name="Espaço Reservado para Texto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43" name="Espaço Reservado para Texto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58" name="Espaço Reservado para Texto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59" name="Espaço Reservado para Texto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60" name="Espaço Reservado para Texto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61" name="Espaço Reservado para Texto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62" name="Espaço Reservado para Texto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63" name="Espaço Reservado para Texto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64" name="Espaço Reservado para Texto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51" name="Espaço Reservado para Texto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52" name="Espaço Reservado para Texto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53" name="Espaço Reservado para Texto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54" name="Espaço Reservado para Texto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55" name="Espaço Reservado para Texto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56" name="Espaço Reservado para Texto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57" name="Espaço Reservado para Texto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72" name="Espaço Reservado para Texto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73" name="Espaço Reservado para Texto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74" name="Espaço Reservado para Texto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75" name="Espaço Reservado para Texto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76" name="Espaço Reservado para Texto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77" name="Espaço Reservado para Texto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78" name="Espaço Reservado para Texto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  <p:sp>
        <p:nvSpPr>
          <p:cNvPr id="165" name="Espaço Reservado para Texto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nome aqui</a:t>
            </a:r>
            <a:endParaRPr lang="pt-BR" dirty="0"/>
          </a:p>
        </p:txBody>
      </p:sp>
      <p:sp>
        <p:nvSpPr>
          <p:cNvPr id="166" name="Espaço Reservado para Texto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pt-BR" dirty="0" smtClean="0"/>
              <a:t>Digite o título ou hobby aqui</a:t>
            </a:r>
            <a:endParaRPr lang="pt-BR" dirty="0"/>
          </a:p>
        </p:txBody>
      </p:sp>
      <p:sp>
        <p:nvSpPr>
          <p:cNvPr id="167" name="Espaço Reservado para Texto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68" name="Espaço Reservado para Texto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Número de telefone</a:t>
            </a:r>
          </a:p>
        </p:txBody>
      </p:sp>
      <p:sp>
        <p:nvSpPr>
          <p:cNvPr id="169" name="Espaço Reservado para Texto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Endereço de </a:t>
            </a:r>
            <a:r>
              <a:rPr lang="pt-BR" dirty="0" err="1"/>
              <a:t>email</a:t>
            </a:r>
            <a:endParaRPr lang="pt-BR" dirty="0"/>
          </a:p>
        </p:txBody>
      </p:sp>
      <p:sp>
        <p:nvSpPr>
          <p:cNvPr id="170" name="Espaço Reservado para Texto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Alça do </a:t>
            </a:r>
            <a:r>
              <a:rPr lang="pt-BR" dirty="0" err="1"/>
              <a:t>Twitter</a:t>
            </a:r>
            <a:endParaRPr lang="pt-BR" dirty="0"/>
          </a:p>
        </p:txBody>
      </p:sp>
      <p:sp>
        <p:nvSpPr>
          <p:cNvPr id="171" name="Espaço Reservado para Texto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pt-BR" dirty="0"/>
              <a:t>URL do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de de cartão de visita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tâ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9" name="Retâ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1" name="Retâ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2" name="Retâ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3" name="Retâ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4" name="Retâ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5" name="Retâ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6" name="Retâ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  <p:sp>
          <p:nvSpPr>
            <p:cNvPr id="17" name="Retâ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/>
            </a:p>
          </p:txBody>
        </p:sp>
      </p:grpSp>
      <p:sp>
        <p:nvSpPr>
          <p:cNvPr id="2" name="Espaço Reservado para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dirty="0" smtClean="0"/>
              <a:t>Clique para editar o texto mestre</a:t>
            </a:r>
          </a:p>
          <a:p>
            <a:pPr lvl="1" rtl="0"/>
            <a:r>
              <a:rPr lang="pt-BR" dirty="0" smtClean="0"/>
              <a:t>Segundo nível</a:t>
            </a:r>
          </a:p>
          <a:p>
            <a:pPr lvl="2" rtl="0"/>
            <a:r>
              <a:rPr lang="pt-BR" dirty="0" smtClean="0"/>
              <a:t>Terceiro nível</a:t>
            </a:r>
          </a:p>
          <a:p>
            <a:pPr lvl="3" rtl="0"/>
            <a:r>
              <a:rPr lang="pt-BR" dirty="0" smtClean="0"/>
              <a:t>Quarto nível</a:t>
            </a:r>
          </a:p>
          <a:p>
            <a:pPr lvl="4" rtl="0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31/07/2013</a:t>
            </a:r>
            <a:endParaRPr lang="pt-BR" dirty="0"/>
          </a:p>
        </p:txBody>
      </p:sp>
      <p:sp>
        <p:nvSpPr>
          <p:cNvPr id="5" name="Espaço Reservado para Rodapé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dirty="0"/>
          </a:p>
        </p:txBody>
      </p:sp>
      <p:sp>
        <p:nvSpPr>
          <p:cNvPr id="6" name="Espaço Reservado para o Número do Slide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dirty="0" smtClean="0"/>
              <a:t>‹#›</a:t>
            </a:r>
            <a:endParaRPr lang="pt-BR" dirty="0"/>
          </a:p>
        </p:txBody>
      </p:sp>
      <p:grpSp>
        <p:nvGrpSpPr>
          <p:cNvPr id="19" name="Grupo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Imagem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Imagem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Imagem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Imagem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Imagem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Imagem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Imagem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Imagem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o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o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Imagem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Imagem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Imagem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Imagem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Imagem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Imagem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Imagem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Imagem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o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o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Imagem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Imagem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Imagem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Imagem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Imagem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Imagem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Imagem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Imagem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o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o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Imagem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Imagem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Imagem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Imagem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Imagem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Imagem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Imagem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Imagem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o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o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Imagem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Imagem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Imagem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Imagem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Imagem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Imagem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Imagem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Imagem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o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o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Imagem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Imagem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Imagem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Imagem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Imagem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Imagem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Imagem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Imagem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o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o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Imagem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Imagem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Imagem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Imagem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Imagem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Imagem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Imagem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Imagem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o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o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Imagem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Imagem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Imagem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Imagem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Imagem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Imagem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Imagem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Imagem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o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o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Imagem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Imagem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Imagem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Imagem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Imagem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Imagem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Imagem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Imagem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o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o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Imagem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Imagem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Imagem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Imagem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Imagem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Imagem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Imagem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Imagem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o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Image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Image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Image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Image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Image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Espaço Reservado para Texto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pt-BR" dirty="0" err="1" smtClean="0"/>
              <a:t>Michiyo</a:t>
            </a:r>
            <a:r>
              <a:rPr lang="pt-BR" dirty="0" smtClean="0"/>
              <a:t> Sato</a:t>
            </a:r>
            <a:endParaRPr lang="pt-BR" dirty="0"/>
          </a:p>
        </p:txBody>
      </p:sp>
      <p:sp>
        <p:nvSpPr>
          <p:cNvPr id="150" name="Espaço Reservado para Texto 149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r>
              <a:rPr lang="pt-BR" dirty="0" smtClean="0"/>
              <a:t>Fã de álbum de recortes e artesanato</a:t>
            </a:r>
            <a:endParaRPr lang="pt-BR" dirty="0"/>
          </a:p>
        </p:txBody>
      </p:sp>
      <p:sp>
        <p:nvSpPr>
          <p:cNvPr id="151" name="Espaço Reservado para Texto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pt-BR" dirty="0" smtClean="0"/>
              <a:t>celular 360.555.0150</a:t>
            </a:r>
            <a:endParaRPr lang="pt-BR" dirty="0"/>
          </a:p>
        </p:txBody>
      </p:sp>
      <p:sp>
        <p:nvSpPr>
          <p:cNvPr id="152" name="Espaço Reservado para Texto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pt-BR" dirty="0" smtClean="0"/>
              <a:t>residencial 360.555.0151</a:t>
            </a:r>
            <a:endParaRPr lang="pt-BR" dirty="0"/>
          </a:p>
        </p:txBody>
      </p:sp>
      <p:sp>
        <p:nvSpPr>
          <p:cNvPr id="153" name="Espaço Reservado para Texto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pt-BR" dirty="0" smtClean="0"/>
              <a:t>msato@exemplo.com</a:t>
            </a:r>
            <a:endParaRPr lang="pt-BR" dirty="0"/>
          </a:p>
        </p:txBody>
      </p:sp>
      <p:sp>
        <p:nvSpPr>
          <p:cNvPr id="154" name="Espaço Reservado para Texto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pt-BR" dirty="0" smtClean="0"/>
              <a:t>@</a:t>
            </a:r>
            <a:r>
              <a:rPr lang="pt-BR" dirty="0" err="1" smtClean="0"/>
              <a:t>msatoexemplocom</a:t>
            </a:r>
            <a:endParaRPr lang="pt-BR" dirty="0"/>
          </a:p>
        </p:txBody>
      </p:sp>
      <p:sp>
        <p:nvSpPr>
          <p:cNvPr id="155" name="Espaço Reservado para Texto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pt-BR" dirty="0" smtClean="0"/>
              <a:t>www.exemplo.com/msato/blog</a:t>
            </a:r>
            <a:endParaRPr lang="pt-BR" dirty="0"/>
          </a:p>
        </p:txBody>
      </p:sp>
      <p:sp>
        <p:nvSpPr>
          <p:cNvPr id="325" name="Espaço Reservado para Texto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6" name="Espaço Reservado para Texto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7" name="Espaço Reservado para Texto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8" name="Espaço Reservado para Texto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9" name="Espaço Reservado para Texto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0" name="Espaço Reservado para Texto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1" name="Espaço Reservado para Texto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8" name="Espaço Reservado para Texto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9" name="Espaço Reservado para Texto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0" name="Espaço Reservado para Texto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1" name="Espaço Reservado para Texto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2" name="Espaço Reservado para Texto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3" name="Espaço Reservado para Texto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24" name="Espaço Reservado para Texto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1" name="Espaço Reservado para Texto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3" name="Espaço Reservado para Texto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2" name="Espaço Reservado para Texto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4" name="Espaço Reservado para Texto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5" name="Espaço Reservado para Texto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6" name="Espaço Reservado para Texto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17" name="Espaço Reservado para Texto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9" name="Espaço Reservado para Texto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0" name="Espaço Reservado para Texto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1" name="Espaço Reservado para Texto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2" name="Espaço Reservado para Texto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3" name="Espaço Reservado para Texto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4" name="Espaço Reservado para Texto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5" name="Espaço Reservado para Texto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2" name="Espaço Reservado para Texto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3" name="Espaço Reservado para Texto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4" name="Espaço Reservado para Texto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5" name="Espaço Reservado para Texto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6" name="Espaço Reservado para Texto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7" name="Espaço Reservado para Texto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38" name="Espaço Reservado para Texto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3" name="Espaço Reservado para Texto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4" name="Espaço Reservado para Texto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5" name="Espaço Reservado para Texto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6" name="Espaço Reservado para Texto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7" name="Espaço Reservado para Texto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8" name="Espaço Reservado para Texto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9" name="Espaço Reservado para Texto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6" name="Espaço Reservado para Texto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7" name="Espaço Reservado para Texto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8" name="Espaço Reservado para Texto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49" name="Espaço Reservado para Texto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0" name="Espaço Reservado para Texto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1" name="Espaço Reservado para Texto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52" name="Espaço Reservado para Texto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7" name="Espaço Reservado para Texto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8" name="Espaço Reservado para Texto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9" name="Espaço Reservado para Texto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0" name="Espaço Reservado para Texto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1" name="Espaço Reservado para Texto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2" name="Espaço Reservado para Texto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73" name="Espaço Reservado para Texto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0" name="Espaço Reservado para Texto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1" name="Espaço Reservado para Texto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2" name="Espaço Reservado para Texto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3" name="Espaço Reservado para Texto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4" name="Espaço Reservado para Texto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5" name="Espaço Reservado para Texto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  <p:sp>
        <p:nvSpPr>
          <p:cNvPr id="366" name="Espaço Reservado para Texto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oaninhas de Cartões de Visita Alinhadas à Esquerda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Joaninhas de Cartões de Visita Alinhadas à Esquerda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2013-12-13T03:26:37Z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