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>
        <p:scale>
          <a:sx n="100" d="100"/>
          <a:sy n="100" d="100"/>
        </p:scale>
        <p:origin x="2604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E55B943C-FF01-427E-A103-FFB6FED79E63}" type="datetime1">
              <a:rPr lang="pt-BR" smtClean="0"/>
              <a:t>20/03/2014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6F6A3BCD-D88C-45D8-A4E1-1A8886B4F9C6}" type="datetime1">
              <a:rPr lang="pt-BR" smtClean="0"/>
              <a:t>20/03/2014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 baseline="0" dirty="0"/>
              <a:t>Para alterar o primeiro exemplo de cartão de visita, substitua o conteúdo por seu próprio conteúdo. Para alterar o logotipo, selecione a imagem “substituir </a:t>
            </a:r>
            <a:r>
              <a:rPr lang="pt-BR" baseline="0" dirty="0" smtClean="0"/>
              <a:t>por </a:t>
            </a:r>
            <a:r>
              <a:rPr lang="pt-BR" baseline="0" dirty="0"/>
              <a:t>LOGOTIPO” e escolha Alterar Imagem na </a:t>
            </a:r>
            <a:r>
              <a:rPr lang="pt-BR" baseline="0"/>
              <a:t>guia </a:t>
            </a:r>
            <a:r>
              <a:rPr lang="pt-BR" baseline="0" smtClean="0"/>
              <a:t>Formatar </a:t>
            </a:r>
            <a:r>
              <a:rPr lang="pt-BR" baseline="0" dirty="0"/>
              <a:t>de Ferramentas de Imagem.</a:t>
            </a:r>
          </a:p>
          <a:p>
            <a:pPr rtl="0"/>
            <a:endParaRPr lang="en-US" baseline="0" dirty="0" smtClean="0"/>
          </a:p>
          <a:p>
            <a:pPr rtl="0"/>
            <a:r>
              <a:rPr lang="pt-BR" baseline="0" dirty="0"/>
              <a:t>Ou, se quiser começar do zero, pressione o botão Novo Slide na guia Início para inserir uma nova página. Digite seu texto nos espaços reservados vazios e adicione seu logotipo usando Inserir Imagem.</a:t>
            </a:r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tões de Visita 10 ou m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12" name="Espaço Reservado para Texto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32" name="Espaço Reservado para Texto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48" name="Espaço Reservado para Texto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25" name="Espaço Reservado para Texto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83" name="Espaço Reservado para Texto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84" name="Espaço Reservado para Texto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85" name="Espaço Reservado para Texto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86" name="Espaço Reservado para Texto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87" name="Espaço Reservado para Texto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88" name="Espaço Reservado para Texto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91" name="Espaço Reservado para Texto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92" name="Espaço Reservado para Texto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93" name="Espaço Reservado para Texto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94" name="Espaço Reservado para Texto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95" name="Espaço Reservado para Texto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96" name="Espaço Reservado para Texto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99" name="Espaço Reservado para Texto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100" name="Espaço Reservado para Texto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01" name="Espaço Reservado para Texto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102" name="Espaço Reservado para Texto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03" name="Espaço Reservado para Texto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04" name="Espaço Reservado para Texto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07" name="Espaço Reservado para Texto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108" name="Espaço Reservado para Texto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09" name="Espaço Reservado para Texto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110" name="Espaço Reservado para Texto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11" name="Espaço Reservado para Texto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13" name="Espaço Reservado para Texto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70" name="Espaço Reservado para Texto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171" name="Espaço Reservado para Texto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72" name="Espaço Reservado para Texto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173" name="Espaço Reservado para Texto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74" name="Espaço Reservado para Texto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75" name="Espaço Reservado para Texto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78" name="Espaço Reservado para Texto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179" name="Espaço Reservado para Texto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80" name="Espaço Reservado para Texto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181" name="Espaço Reservado para Texto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82" name="Espaço Reservado para Texto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83" name="Espaço Reservado para Texto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86" name="Espaço Reservado para Texto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187" name="Espaço Reservado para Texto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88" name="Espaço Reservado para Texto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189" name="Espaço Reservado para Texto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90" name="Espaço Reservado para Texto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91" name="Espaço Reservado para Texto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194" name="Espaço Reservado para Texto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195" name="Espaço Reservado para Texto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196" name="Espaço Reservado para Texto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197" name="Espaço Reservado para Texto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198" name="Espaço Reservado para Texto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199" name="Espaço Reservado para Texto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202" name="Espaço Reservado para Texto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pt-BR" dirty="0" smtClean="0"/>
              <a:t>[Nome]</a:t>
            </a:r>
            <a:endParaRPr lang="pt-BR" dirty="0"/>
          </a:p>
        </p:txBody>
      </p:sp>
      <p:sp>
        <p:nvSpPr>
          <p:cNvPr id="203" name="Espaço Reservado para Texto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[Título]</a:t>
            </a:r>
            <a:endParaRPr lang="pt-BR" dirty="0"/>
          </a:p>
        </p:txBody>
      </p:sp>
      <p:sp>
        <p:nvSpPr>
          <p:cNvPr id="204" name="Espaço Reservado para Texto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[Empresa]</a:t>
            </a:r>
            <a:endParaRPr lang="pt-BR" dirty="0"/>
          </a:p>
        </p:txBody>
      </p:sp>
      <p:sp>
        <p:nvSpPr>
          <p:cNvPr id="205" name="Espaço Reservado para Texto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pt-BR" dirty="0" smtClean="0"/>
              <a:t>[Rua, Cidade, Estado, CEP]</a:t>
            </a:r>
            <a:endParaRPr lang="pt-BR" dirty="0"/>
          </a:p>
        </p:txBody>
      </p:sp>
      <p:sp>
        <p:nvSpPr>
          <p:cNvPr id="206" name="Espaço Reservado para Texto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pt-BR" dirty="0" smtClean="0"/>
              <a:t>[Endereço da Web]</a:t>
            </a:r>
            <a:endParaRPr lang="pt-BR" dirty="0"/>
          </a:p>
        </p:txBody>
      </p:sp>
      <p:sp>
        <p:nvSpPr>
          <p:cNvPr id="207" name="Espaço Reservado para Texto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pt-BR" dirty="0" smtClean="0"/>
              <a:t>[Telefone] | [</a:t>
            </a:r>
            <a:r>
              <a:rPr lang="pt-BR" dirty="0" err="1" smtClean="0"/>
              <a:t>Email</a:t>
            </a:r>
            <a:r>
              <a:rPr lang="pt-BR" dirty="0" smtClean="0"/>
              <a:t>]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de de cartão de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tângulo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1" name="Retângulo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2" name="Retângulo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3" name="Retângulo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5" name="Retângulo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6" name="Retângulo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8" name="Retângulo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sp>
        <p:nvSpPr>
          <p:cNvPr id="2" name="Espaço Reservado para Título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31/07/2013</a:t>
            </a:r>
            <a:endParaRPr lang="pt-BR" dirty="0"/>
          </a:p>
        </p:txBody>
      </p:sp>
      <p:sp>
        <p:nvSpPr>
          <p:cNvPr id="5" name="Espaço Reservado para Rodapé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Espaço Reservado para Texto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r>
              <a:rPr lang="pt-BR" dirty="0"/>
              <a:t>Ricardo Cavalcanti</a:t>
            </a:r>
            <a:endParaRPr lang="pt-BR" dirty="0"/>
          </a:p>
        </p:txBody>
      </p:sp>
      <p:sp>
        <p:nvSpPr>
          <p:cNvPr id="90" name="Espaço Reservado para Texto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Vice-Presidente</a:t>
            </a:r>
            <a:endParaRPr lang="pt-BR" dirty="0"/>
          </a:p>
        </p:txBody>
      </p:sp>
      <p:sp>
        <p:nvSpPr>
          <p:cNvPr id="92" name="Espaço Reservado para Texto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pt-BR" dirty="0" err="1" smtClean="0"/>
              <a:t>Fabrikam</a:t>
            </a:r>
            <a:endParaRPr lang="pt-BR" dirty="0"/>
          </a:p>
        </p:txBody>
      </p:sp>
      <p:sp>
        <p:nvSpPr>
          <p:cNvPr id="91" name="Espaço Reservado para Texto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r>
              <a:rPr lang="pt-BR" dirty="0"/>
              <a:t>Rua do Tuiuiú Amarelo, 123 | Jardim dos Tuiuiús | CEP: 01234-000 | Rio de Janeiro - RJ - Brasil</a:t>
            </a:r>
          </a:p>
        </p:txBody>
      </p:sp>
      <p:sp>
        <p:nvSpPr>
          <p:cNvPr id="95" name="Espaço Reservado para Texto 94"/>
          <p:cNvSpPr>
            <a:spLocks noGrp="1"/>
          </p:cNvSpPr>
          <p:nvPr>
            <p:ph type="body" sz="quarter" idx="84"/>
          </p:nvPr>
        </p:nvSpPr>
        <p:spPr>
          <a:xfrm>
            <a:off x="833314" y="1914430"/>
            <a:ext cx="2907792" cy="128016"/>
          </a:xfrm>
        </p:spPr>
        <p:txBody>
          <a:bodyPr rtlCol="0"/>
          <a:lstStyle/>
          <a:p>
            <a:pPr rtl="0"/>
            <a:r>
              <a:rPr lang="pt-BR" dirty="0" smtClean="0"/>
              <a:t>www.fabrikam.com</a:t>
            </a:r>
            <a:endParaRPr lang="pt-BR" dirty="0"/>
          </a:p>
        </p:txBody>
      </p:sp>
      <p:sp>
        <p:nvSpPr>
          <p:cNvPr id="93" name="Espaço Reservado para Texto 92"/>
          <p:cNvSpPr>
            <a:spLocks noGrp="1"/>
          </p:cNvSpPr>
          <p:nvPr>
            <p:ph type="body" sz="quarter" idx="82"/>
          </p:nvPr>
        </p:nvSpPr>
        <p:spPr>
          <a:xfrm>
            <a:off x="833314" y="2081784"/>
            <a:ext cx="2907792" cy="128016"/>
          </a:xfrm>
        </p:spPr>
        <p:txBody>
          <a:bodyPr rtlCol="0"/>
          <a:lstStyle/>
          <a:p>
            <a:r>
              <a:rPr lang="pt-BR" dirty="0" smtClean="0"/>
              <a:t>360.555.0150 | </a:t>
            </a:r>
            <a:r>
              <a:rPr lang="pt-BR" dirty="0"/>
              <a:t>rcavalcanti@fabrikam.com</a:t>
            </a:r>
            <a:endParaRPr lang="pt-BR" dirty="0"/>
          </a:p>
        </p:txBody>
      </p:sp>
      <p:sp>
        <p:nvSpPr>
          <p:cNvPr id="337" name="Espaço Reservado para Texto 33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8" name="Espaço Reservado para Texto 33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9" name="Espaço Reservado para Texto 33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0" name="Espaço Reservado para Texto 33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1" name="Espaço Reservado para Texto 34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2" name="Espaço Reservado para Texto 34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3" name="Espaço Reservado para Texto 34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4" name="Espaço Reservado para Texto 34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5" name="Espaço Reservado para Texto 34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6" name="Espaço Reservado para Texto 34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7" name="Espaço Reservado para Texto 34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8" name="Espaço Reservado para Texto 34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9" name="Espaço Reservado para Texto 34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0" name="Espaço Reservado para Texto 34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1" name="Espaço Reservado para Texto 35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2" name="Espaço Reservado para Texto 35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3" name="Espaço Reservado para Texto 35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4" name="Espaço Reservado para Texto 35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5" name="Espaço Reservado para Texto 35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6" name="Espaço Reservado para Texto 35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7" name="Espaço Reservado para Texto 35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8" name="Espaço Reservado para Texto 35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9" name="Espaço Reservado para Texto 35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0" name="Espaço Reservado para Texto 35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1" name="Espaço Reservado para Texto 36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2" name="Espaço Reservado para Texto 36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3" name="Espaço Reservado para Texto 36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4" name="Espaço Reservado para Texto 36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5" name="Espaço Reservado para Texto 36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6" name="Espaço Reservado para Texto 36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7" name="Espaço Reservado para Texto 36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8" name="Espaço Reservado para Texto 36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9" name="Espaço Reservado para Texto 36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0" name="Espaço Reservado para Texto 36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1" name="Espaço Reservado para Texto 37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2" name="Espaço Reservado para Texto 37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3" name="Espaço Reservado para Texto 37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4" name="Espaço Reservado para Texto 37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5" name="Espaço Reservado para Texto 37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6" name="Espaço Reservado para Texto 37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7" name="Espaço Reservado para Texto 37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8" name="Espaço Reservado para Texto 37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9" name="Espaço Reservado para Texto 37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0" name="Espaço Reservado para Texto 37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1" name="Espaço Reservado para Texto 38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2" name="Espaço Reservado para Texto 38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3" name="Espaço Reservado para Texto 38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4" name="Espaço Reservado para Texto 38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5" name="Espaço Reservado para Texto 38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6" name="Espaço Reservado para Texto 38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7" name="Espaço Reservado para Texto 38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8" name="Espaço Reservado para Texto 38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89" name="Espaço Reservado para Texto 38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90" name="Espaço Reservado para Texto 38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54829"/>
            <a:ext cx="601034" cy="266172"/>
          </a:xfrm>
          <a:prstGeom prst="rect">
            <a:avLst/>
          </a:prstGeom>
        </p:spPr>
      </p:pic>
      <p:pic>
        <p:nvPicPr>
          <p:cNvPr id="80" name="Imagem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54829"/>
            <a:ext cx="601034" cy="266172"/>
          </a:xfrm>
          <a:prstGeom prst="rect">
            <a:avLst/>
          </a:prstGeom>
        </p:spPr>
      </p:pic>
      <p:pic>
        <p:nvPicPr>
          <p:cNvPr id="81" name="Imagem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87799"/>
            <a:ext cx="601034" cy="266172"/>
          </a:xfrm>
          <a:prstGeom prst="rect">
            <a:avLst/>
          </a:prstGeom>
        </p:spPr>
      </p:pic>
      <p:pic>
        <p:nvPicPr>
          <p:cNvPr id="82" name="Imagem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87799"/>
            <a:ext cx="601034" cy="266172"/>
          </a:xfrm>
          <a:prstGeom prst="rect">
            <a:avLst/>
          </a:prstGeom>
        </p:spPr>
      </p:pic>
      <p:pic>
        <p:nvPicPr>
          <p:cNvPr id="83" name="Imagem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316599"/>
            <a:ext cx="601034" cy="266172"/>
          </a:xfrm>
          <a:prstGeom prst="rect">
            <a:avLst/>
          </a:prstGeom>
        </p:spPr>
      </p:pic>
      <p:pic>
        <p:nvPicPr>
          <p:cNvPr id="84" name="Imagem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316599"/>
            <a:ext cx="601034" cy="266172"/>
          </a:xfrm>
          <a:prstGeom prst="rect">
            <a:avLst/>
          </a:prstGeom>
        </p:spPr>
      </p:pic>
      <p:pic>
        <p:nvPicPr>
          <p:cNvPr id="85" name="Imagem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45399"/>
            <a:ext cx="601034" cy="266172"/>
          </a:xfrm>
          <a:prstGeom prst="rect">
            <a:avLst/>
          </a:prstGeom>
        </p:spPr>
      </p:pic>
      <p:pic>
        <p:nvPicPr>
          <p:cNvPr id="86" name="Imagem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45399"/>
            <a:ext cx="601034" cy="266172"/>
          </a:xfrm>
          <a:prstGeom prst="rect">
            <a:avLst/>
          </a:prstGeom>
        </p:spPr>
      </p:pic>
      <p:pic>
        <p:nvPicPr>
          <p:cNvPr id="87" name="Imagem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74199"/>
            <a:ext cx="601034" cy="266172"/>
          </a:xfrm>
          <a:prstGeom prst="rect">
            <a:avLst/>
          </a:prstGeom>
        </p:spPr>
      </p:pic>
      <p:pic>
        <p:nvPicPr>
          <p:cNvPr id="88" name="Imagem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74199"/>
            <a:ext cx="601034" cy="26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. Inic. de Nome de Logotipo de Cartão de Visita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Office PowerPoint</Application>
  <PresentationFormat>Personalizar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Cambria</vt:lpstr>
      <vt:lpstr>Cap. Inic. de Nome de Logotipo de Cartão de Visita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2014-03-20T10:27:24Z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