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0" autoAdjust="0"/>
    <p:restoredTop sz="92109" autoAdjust="0"/>
  </p:normalViewPr>
  <p:slideViewPr>
    <p:cSldViewPr snapToGrid="0">
      <p:cViewPr varScale="1">
        <p:scale>
          <a:sx n="84" d="100"/>
          <a:sy n="84" d="100"/>
        </p:scale>
        <p:origin x="126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1E1F09B8-8251-4C9B-84A4-8B64F8FF1BB9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0394A76A-24F9-4D57-89FD-34B5FBAE7A79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Para alterar este folheto, substitua nosso exemplo por seu próprio conteúdo. Ou, se quiser começar do zero, pressione o botão Novo Slide na guia Início para inserir uma nova página. Digite seu texto nos espaços reservados vazios. 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fleto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ço Reservado para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BR" dirty="0" smtClean="0"/>
              <a:t>Adicionar texto</a:t>
            </a:r>
            <a:endParaRPr lang="pt-BR" dirty="0"/>
          </a:p>
        </p:txBody>
      </p:sp>
      <p:sp>
        <p:nvSpPr>
          <p:cNvPr id="41" name="Espaço Reservado para Texto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42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BR" dirty="0" smtClean="0"/>
              <a:t>Adicionar texto</a:t>
            </a:r>
            <a:endParaRPr lang="pt-BR" dirty="0"/>
          </a:p>
        </p:txBody>
      </p:sp>
      <p:sp>
        <p:nvSpPr>
          <p:cNvPr id="13" name="Espaço Reservado para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BR" dirty="0" smtClean="0"/>
              <a:t>Adicionar texto</a:t>
            </a:r>
            <a:endParaRPr lang="pt-BR" dirty="0"/>
          </a:p>
        </p:txBody>
      </p:sp>
      <p:sp>
        <p:nvSpPr>
          <p:cNvPr id="14" name="Espaço Reservado para Texto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BR" dirty="0" smtClean="0"/>
              <a:t>Adicionar texto</a:t>
            </a:r>
            <a:endParaRPr lang="pt-BR" dirty="0"/>
          </a:p>
        </p:txBody>
      </p:sp>
      <p:sp>
        <p:nvSpPr>
          <p:cNvPr id="15" name="Espaço Reservado para Texto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BR" dirty="0" smtClean="0"/>
              <a:t>Adicionar texto</a:t>
            </a:r>
            <a:endParaRPr lang="pt-BR" dirty="0"/>
          </a:p>
        </p:txBody>
      </p:sp>
      <p:sp>
        <p:nvSpPr>
          <p:cNvPr id="16" name="Espaço Reservado para Texto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BR" dirty="0" smtClean="0"/>
              <a:t>Adicionar texto</a:t>
            </a:r>
            <a:endParaRPr lang="pt-BR" dirty="0"/>
          </a:p>
        </p:txBody>
      </p:sp>
      <p:sp>
        <p:nvSpPr>
          <p:cNvPr id="17" name="Espaço Reservado para Texto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1200"/>
              </a:spcBef>
              <a:buNone/>
              <a:defRPr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BR" dirty="0" smtClean="0"/>
              <a:t>Adicionar texto</a:t>
            </a:r>
            <a:endParaRPr lang="pt-BR" dirty="0"/>
          </a:p>
        </p:txBody>
      </p:sp>
      <p:cxnSp>
        <p:nvCxnSpPr>
          <p:cNvPr id="3" name="Conector Reto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ço Reservado para Texto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BR" dirty="0" smtClean="0"/>
              <a:t>Adicionar texto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30" name="Moldura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pt-BR" dirty="0"/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Imagem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Grupo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Imagem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Forma Livre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7" name="Forma Livre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8" name="Forma Livre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19" name="Forma Livre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0" name="Forma Livre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1" name="Forma Livre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2" name="Forma Livre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3" name="Forma Livre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4" name="Forma Livre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5" name="Forma Livre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6" name="Forma Livre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7" name="Forma Livre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  <p:sp>
            <p:nvSpPr>
              <p:cNvPr id="28" name="Forma Livre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BR" dirty="0"/>
              </a:p>
            </p:txBody>
          </p:sp>
        </p:grpSp>
      </p:grpSp>
      <p:sp>
        <p:nvSpPr>
          <p:cNvPr id="3" name="Espaço Reservado para Texto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</a:p>
          <a:p>
            <a:pPr lvl="5" rtl="0"/>
            <a:r>
              <a:rPr lang="pt-BR" dirty="0" smtClean="0"/>
              <a:t>Sexto</a:t>
            </a:r>
          </a:p>
          <a:p>
            <a:pPr lvl="6" rtl="0"/>
            <a:r>
              <a:rPr lang="pt-BR" dirty="0" smtClean="0"/>
              <a:t>Sétimo</a:t>
            </a:r>
          </a:p>
          <a:p>
            <a:pPr lvl="7" rtl="0"/>
            <a:r>
              <a:rPr lang="pt-BR" dirty="0" smtClean="0"/>
              <a:t>Oitavo</a:t>
            </a:r>
          </a:p>
          <a:p>
            <a:pPr lvl="8" rtl="0"/>
            <a:r>
              <a:rPr lang="pt-BR" dirty="0" smtClean="0"/>
              <a:t>Nono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0AE10F-B9FB-4897-A5F7-1B7462210EB9}" type="datetime1">
              <a:rPr lang="pt-BR" smtClean="0"/>
              <a:t>18/12/2013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  <p:sp>
        <p:nvSpPr>
          <p:cNvPr id="13" name="Espaço Reservado para Título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800" b="1" kern="1200" cap="all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ço Reservado para Texto 1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BR" dirty="0" smtClean="0"/>
              <a:t>Introdução do Evento</a:t>
            </a:r>
            <a:endParaRPr lang="pt-BR" dirty="0"/>
          </a:p>
        </p:txBody>
      </p:sp>
      <p:sp>
        <p:nvSpPr>
          <p:cNvPr id="19" name="Espaço Reservado para Texto 1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Título do Evento</a:t>
            </a:r>
            <a:endParaRPr lang="pt-BR" dirty="0"/>
          </a:p>
        </p:txBody>
      </p:sp>
      <p:sp>
        <p:nvSpPr>
          <p:cNvPr id="20" name="Espaço Reservado para Texto 1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BR" dirty="0" smtClean="0"/>
              <a:t>Subtítulo do Evento</a:t>
            </a:r>
            <a:endParaRPr lang="pt-BR" dirty="0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BR" dirty="0" smtClean="0"/>
              <a:t>Data</a:t>
            </a:r>
            <a:endParaRPr lang="pt-BR" dirty="0"/>
          </a:p>
        </p:txBody>
      </p:sp>
      <p:sp>
        <p:nvSpPr>
          <p:cNvPr id="32" name="Espaço Reservado para Texto 3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r>
              <a:rPr lang="pt-BR" dirty="0" smtClean="0"/>
              <a:t>Horário</a:t>
            </a:r>
            <a:endParaRPr lang="pt-BR" dirty="0"/>
          </a:p>
        </p:txBody>
      </p:sp>
      <p:sp>
        <p:nvSpPr>
          <p:cNvPr id="33" name="Espaço Reservado para Texto 3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pt-BR" dirty="0" smtClean="0"/>
              <a:t>Localização</a:t>
            </a:r>
          </a:p>
          <a:p>
            <a:r>
              <a:rPr lang="pt-BR" dirty="0" smtClean="0"/>
              <a:t>Endereço, Cidade, Estado, CEP</a:t>
            </a:r>
            <a:endParaRPr lang="pt-BR" dirty="0"/>
          </a:p>
        </p:txBody>
      </p:sp>
      <p:sp>
        <p:nvSpPr>
          <p:cNvPr id="34" name="Espaço Reservado para Texto 3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pt-BR" dirty="0" smtClean="0"/>
              <a:t>Você pode personalizar de maneira fácil este panfleto com suas próprias informações. Para substituir qualquer texto de espaço reservado (como este), basta selecioná-lo e digitar seu próprio texto. </a:t>
            </a:r>
          </a:p>
          <a:p>
            <a:pPr rtl="0"/>
            <a:r>
              <a:rPr lang="pt-BR" dirty="0" smtClean="0"/>
              <a:t>Se você precisar de mais espaços reservados para títulos, subtítulos ou para o corpo do texto, copie qualquer um dos espaços reservados existentes e, em seguida, arraste o novo para a posição adequada.</a:t>
            </a:r>
            <a:endParaRPr lang="pt-BR" dirty="0"/>
          </a:p>
        </p:txBody>
      </p:sp>
      <p:sp>
        <p:nvSpPr>
          <p:cNvPr id="44" name="Espaço Reservado para Texto 4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pt-BR" sz="1180" dirty="0" smtClean="0"/>
              <a:t>para mais informações entre em contato com: [Nome do Contato] no [telefone]</a:t>
            </a:r>
            <a:endParaRPr lang="pt-BR" sz="1180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fleto de Cerejeira 8,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Candara</vt:lpstr>
      <vt:lpstr>Panfleto de Cerejeira 8,5 x 11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2013-07-31T14:40:39Z</dcterms:created>
  <dcterms:modified xsi:type="dcterms:W3CDTF">2013-12-18T12:02:07Z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