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60" r:id="rId5"/>
    <p:sldId id="259" r:id="rId6"/>
  </p:sldIdLst>
  <p:sldSz cx="10058400" cy="77724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5676" autoAdjust="0"/>
  </p:normalViewPr>
  <p:slideViewPr>
    <p:cSldViewPr snapToGrid="0">
      <p:cViewPr varScale="1">
        <p:scale>
          <a:sx n="66" d="100"/>
          <a:sy n="66" d="100"/>
        </p:scale>
        <p:origin x="468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A5ABA966-12B1-43D6-B6F4-33CDC41DBB63}" type="datetime1">
              <a:rPr lang="pt-BR" smtClean="0"/>
              <a:pPr algn="r" rtl="0"/>
              <a:t>29/01/2014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pt-BR" dirty="0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9203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AD11F33A-7951-4BFA-876A-C66824743CAC}" type="datetime1">
              <a:rPr lang="pt-BR" smtClean="0"/>
              <a:pPr algn="r"/>
              <a:t>29/01/2014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 dirty="0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pt-BR" dirty="0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584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Para alterar este folheto, substitua nosso conteúdo de amostra pelo seu. Ou, se preferir começar do zero, pressione o botão Novo Slide na guia Início, para inserir uma página nova. Agora insira seu texto e imagens nos espaços reservados em branco. Para alterar o logotipo pelo logotipo de sua empresa, selecione a imagem “substituir LOGOTIPO” e escolha Alterar Imagem na guia Formatar Ferramentas de Imagem.</a:t>
            </a:r>
          </a:p>
          <a:p>
            <a:pPr rtl="0"/>
            <a:endParaRPr lang="pt-BR" noProof="0" dirty="0" smtClean="0"/>
          </a:p>
          <a:p>
            <a:pPr rtl="0"/>
            <a:r>
              <a:rPr lang="pt-BR" noProof="0" dirty="0" smtClean="0"/>
              <a:t>E você notou que fizemos marcas de dobra para você? Elas são muito claras, mas se você não quiser que as mesmas sejam visualizadas em seu panfleto, selecione e exclua-as antes da impressão.</a:t>
            </a:r>
            <a:endParaRPr lang="pt-BR" noProof="0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  <p:sp>
        <p:nvSpPr>
          <p:cNvPr id="7" name="Espaço Reservado para Imagem do Slide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820910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Para alterar este folheto, substitua nosso conteúdo de amostra pelo seu. Ou, se preferir começar do zero, pressione o botão Novo Slide na guia Início, para inserir uma página nova. Agora insira seu texto e imagens nos espaços reservados em branco. Para alterar o logotipo pelo logotipo de sua empresa, selecione a imagem “substituir LOGOTIPO” e escolha Alterar Imagem na guia Formatar Ferramentas de Imagem.</a:t>
            </a:r>
          </a:p>
          <a:p>
            <a:pPr rtl="0"/>
            <a:endParaRPr lang="pt-BR" noProof="0" dirty="0" smtClean="0"/>
          </a:p>
          <a:p>
            <a:pPr rtl="0"/>
            <a:r>
              <a:rPr lang="pt-BR" noProof="0" dirty="0" smtClean="0"/>
              <a:t>E você notou que fizemos marcas de dobra para você? Elas são muito claras, mas se você não quiser que as mesmas sejam visualizadas em seu panfleto, selecione e exclua-as antes da impressão.</a:t>
            </a:r>
            <a:endParaRPr lang="pt-BR" noProof="0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  <p:sp>
        <p:nvSpPr>
          <p:cNvPr id="7" name="Espaço Reservado para Imagem do Slide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750841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ágina Ex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 userDrawn="1"/>
        </p:nvSpPr>
        <p:spPr>
          <a:xfrm>
            <a:off x="442027" y="3040910"/>
            <a:ext cx="2424223" cy="9966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 rtl="0">
              <a:lnSpc>
                <a:spcPct val="130000"/>
              </a:lnSpc>
            </a:pPr>
            <a:endParaRPr lang="pt-BR" noProof="0" dirty="0"/>
          </a:p>
        </p:txBody>
      </p:sp>
      <p:sp>
        <p:nvSpPr>
          <p:cNvPr id="23" name="Espaço Reservado para Texto 21"/>
          <p:cNvSpPr>
            <a:spLocks noGrp="1"/>
          </p:cNvSpPr>
          <p:nvPr>
            <p:ph type="body" sz="quarter" idx="14" hasCustomPrompt="1"/>
          </p:nvPr>
        </p:nvSpPr>
        <p:spPr>
          <a:xfrm rot="16200000">
            <a:off x="2282453" y="5905510"/>
            <a:ext cx="2471737" cy="347642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pt-BR" noProof="0" dirty="0" smtClean="0"/>
              <a:t>Nome da Empresa</a:t>
            </a:r>
            <a:endParaRPr lang="pt-BR" noProof="0" dirty="0"/>
          </a:p>
        </p:txBody>
      </p:sp>
      <p:sp>
        <p:nvSpPr>
          <p:cNvPr id="24" name="Espaço Reservado para Texto 21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2662318" y="5875952"/>
            <a:ext cx="2471738" cy="406757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120000"/>
              </a:lnSpc>
              <a:spcBef>
                <a:spcPts val="0"/>
              </a:spcBef>
              <a:buNone/>
              <a:defRPr sz="900">
                <a:solidFill>
                  <a:schemeClr val="accent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pt-BR" noProof="0" dirty="0" smtClean="0"/>
              <a:t>Endereço Comercial</a:t>
            </a:r>
            <a:endParaRPr lang="pt-BR" noProof="0" dirty="0"/>
          </a:p>
        </p:txBody>
      </p:sp>
      <p:sp>
        <p:nvSpPr>
          <p:cNvPr id="28" name="Espaço Reservado para Texto 21"/>
          <p:cNvSpPr>
            <a:spLocks noGrp="1"/>
          </p:cNvSpPr>
          <p:nvPr>
            <p:ph type="body" sz="quarter" idx="19" hasCustomPrompt="1"/>
          </p:nvPr>
        </p:nvSpPr>
        <p:spPr>
          <a:xfrm>
            <a:off x="442027" y="5422604"/>
            <a:ext cx="2424223" cy="1892596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120000"/>
              </a:lnSpc>
              <a:spcBef>
                <a:spcPts val="900"/>
              </a:spcBef>
              <a:buNone/>
              <a:defRPr sz="950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pt-BR" noProof="0" dirty="0" smtClean="0"/>
              <a:t>Clique para adicionar texto</a:t>
            </a:r>
            <a:endParaRPr lang="pt-BR" noProof="0" dirty="0"/>
          </a:p>
        </p:txBody>
      </p:sp>
      <p:sp>
        <p:nvSpPr>
          <p:cNvPr id="31" name="Espaço Reservado para Texto 21"/>
          <p:cNvSpPr>
            <a:spLocks noGrp="1"/>
          </p:cNvSpPr>
          <p:nvPr>
            <p:ph type="body" sz="quarter" idx="20" hasCustomPrompt="1"/>
          </p:nvPr>
        </p:nvSpPr>
        <p:spPr>
          <a:xfrm>
            <a:off x="442026" y="4146698"/>
            <a:ext cx="2424224" cy="1006274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120000"/>
              </a:lnSpc>
              <a:spcBef>
                <a:spcPts val="0"/>
              </a:spcBef>
              <a:buNone/>
              <a:defRPr sz="1500" b="1">
                <a:solidFill>
                  <a:schemeClr val="accent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pt-BR" noProof="0" dirty="0" smtClean="0"/>
              <a:t>Texto do título</a:t>
            </a:r>
            <a:endParaRPr lang="pt-BR" noProof="0" dirty="0"/>
          </a:p>
        </p:txBody>
      </p:sp>
      <p:sp>
        <p:nvSpPr>
          <p:cNvPr id="33" name="Espaço Reservado para Texto 21"/>
          <p:cNvSpPr>
            <a:spLocks noGrp="1"/>
          </p:cNvSpPr>
          <p:nvPr>
            <p:ph type="body" sz="quarter" idx="21" hasCustomPrompt="1"/>
          </p:nvPr>
        </p:nvSpPr>
        <p:spPr>
          <a:xfrm>
            <a:off x="7155180" y="1446028"/>
            <a:ext cx="2423160" cy="2308328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90000"/>
              </a:lnSpc>
              <a:spcBef>
                <a:spcPts val="0"/>
              </a:spcBef>
              <a:buNone/>
              <a:defRPr sz="3800" b="1" baseline="0">
                <a:solidFill>
                  <a:schemeClr val="accent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pt-BR" noProof="0" dirty="0" smtClean="0"/>
              <a:t>Texto do título</a:t>
            </a:r>
            <a:endParaRPr lang="pt-BR" noProof="0" dirty="0"/>
          </a:p>
        </p:txBody>
      </p:sp>
      <p:sp>
        <p:nvSpPr>
          <p:cNvPr id="34" name="Espaço Reservado para Texto 21"/>
          <p:cNvSpPr>
            <a:spLocks noGrp="1"/>
          </p:cNvSpPr>
          <p:nvPr>
            <p:ph type="body" sz="quarter" idx="22" hasCustomPrompt="1"/>
          </p:nvPr>
        </p:nvSpPr>
        <p:spPr>
          <a:xfrm>
            <a:off x="7155180" y="3997842"/>
            <a:ext cx="2423160" cy="616688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buNone/>
              <a:defRPr sz="1800" b="1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pt-BR" noProof="0" dirty="0" smtClean="0"/>
              <a:t>Clique para adicionar texto</a:t>
            </a:r>
            <a:endParaRPr lang="pt-BR" noProof="0" dirty="0"/>
          </a:p>
        </p:txBody>
      </p:sp>
      <p:sp>
        <p:nvSpPr>
          <p:cNvPr id="20" name="Espaço Reservado para Texto 21"/>
          <p:cNvSpPr>
            <a:spLocks noGrp="1"/>
          </p:cNvSpPr>
          <p:nvPr>
            <p:ph type="body" sz="quarter" idx="23" hasCustomPrompt="1"/>
          </p:nvPr>
        </p:nvSpPr>
        <p:spPr>
          <a:xfrm rot="16200000">
            <a:off x="3081241" y="4061237"/>
            <a:ext cx="2381694" cy="341040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buNone/>
              <a:defRPr sz="950" b="1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pt-BR" noProof="0" dirty="0" smtClean="0"/>
              <a:t>Nome do Destinatário</a:t>
            </a:r>
            <a:endParaRPr lang="pt-BR" noProof="0" dirty="0"/>
          </a:p>
        </p:txBody>
      </p:sp>
      <p:sp>
        <p:nvSpPr>
          <p:cNvPr id="18" name="Retângulo 17"/>
          <p:cNvSpPr/>
          <p:nvPr userDrawn="1"/>
        </p:nvSpPr>
        <p:spPr>
          <a:xfrm>
            <a:off x="442027" y="465745"/>
            <a:ext cx="2424223" cy="548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 rtl="0">
              <a:lnSpc>
                <a:spcPct val="130000"/>
              </a:lnSpc>
            </a:pPr>
            <a:endParaRPr lang="pt-BR" noProof="0" dirty="0"/>
          </a:p>
        </p:txBody>
      </p:sp>
      <p:sp>
        <p:nvSpPr>
          <p:cNvPr id="22" name="Retângulo 21"/>
          <p:cNvSpPr/>
          <p:nvPr userDrawn="1"/>
        </p:nvSpPr>
        <p:spPr>
          <a:xfrm>
            <a:off x="7154649" y="3867502"/>
            <a:ext cx="2424223" cy="548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 rtl="0">
              <a:lnSpc>
                <a:spcPct val="130000"/>
              </a:lnSpc>
            </a:pPr>
            <a:endParaRPr lang="pt-BR" noProof="0" dirty="0"/>
          </a:p>
        </p:txBody>
      </p:sp>
      <p:sp>
        <p:nvSpPr>
          <p:cNvPr id="26" name="Espaço Reservado para Texto 21"/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3567975" y="3923123"/>
            <a:ext cx="2381694" cy="617266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120000"/>
              </a:lnSpc>
              <a:spcBef>
                <a:spcPts val="0"/>
              </a:spcBef>
              <a:buNone/>
              <a:defRPr sz="950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pt-BR" noProof="0" dirty="0" smtClean="0"/>
              <a:t>Endereço</a:t>
            </a:r>
            <a:br>
              <a:rPr lang="pt-BR" noProof="0" dirty="0" smtClean="0"/>
            </a:br>
            <a:r>
              <a:rPr lang="pt-BR" noProof="0" dirty="0" smtClean="0"/>
              <a:t>Cidade, Estado, CEP</a:t>
            </a:r>
            <a:endParaRPr lang="pt-BR" noProof="0" dirty="0"/>
          </a:p>
        </p:txBody>
      </p:sp>
      <p:sp>
        <p:nvSpPr>
          <p:cNvPr id="29" name="Espaço Reservado para Texto 21"/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5194895" y="4208443"/>
            <a:ext cx="1785749" cy="642567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120000"/>
              </a:lnSpc>
              <a:spcBef>
                <a:spcPts val="0"/>
              </a:spcBef>
              <a:buNone/>
              <a:defRPr sz="900">
                <a:solidFill>
                  <a:schemeClr val="accent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pt-BR" noProof="0" dirty="0" smtClean="0"/>
              <a:t>[Site]</a:t>
            </a:r>
            <a:br>
              <a:rPr lang="pt-BR" noProof="0" dirty="0" smtClean="0"/>
            </a:br>
            <a:r>
              <a:rPr lang="pt-BR" noProof="0" dirty="0" smtClean="0"/>
              <a:t>[</a:t>
            </a:r>
            <a:r>
              <a:rPr lang="pt-BR" noProof="0" dirty="0" err="1" smtClean="0"/>
              <a:t>Email</a:t>
            </a:r>
            <a:r>
              <a:rPr lang="pt-BR" noProof="0" dirty="0" smtClean="0"/>
              <a:t>]</a:t>
            </a:r>
            <a:endParaRPr lang="pt-BR" noProof="0" dirty="0"/>
          </a:p>
        </p:txBody>
      </p:sp>
      <p:sp>
        <p:nvSpPr>
          <p:cNvPr id="30" name="Espaço Reservado para Texto 21"/>
          <p:cNvSpPr>
            <a:spLocks noGrp="1"/>
          </p:cNvSpPr>
          <p:nvPr>
            <p:ph type="body" sz="quarter" idx="26" hasCustomPrompt="1"/>
          </p:nvPr>
        </p:nvSpPr>
        <p:spPr>
          <a:xfrm rot="16200000">
            <a:off x="5194895" y="6101041"/>
            <a:ext cx="1785749" cy="642567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120000"/>
              </a:lnSpc>
              <a:spcBef>
                <a:spcPts val="0"/>
              </a:spcBef>
              <a:buNone/>
              <a:defRPr sz="900">
                <a:solidFill>
                  <a:schemeClr val="accent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pt-BR" noProof="0" dirty="0" err="1" smtClean="0"/>
              <a:t>Tel</a:t>
            </a:r>
            <a:r>
              <a:rPr lang="pt-BR" noProof="0" dirty="0" smtClean="0"/>
              <a:t> [Telefone]</a:t>
            </a:r>
            <a:br>
              <a:rPr lang="pt-BR" noProof="0" dirty="0" smtClean="0"/>
            </a:br>
            <a:r>
              <a:rPr lang="pt-BR" noProof="0" dirty="0" smtClean="0"/>
              <a:t>Fax [Fax]</a:t>
            </a:r>
            <a:endParaRPr lang="pt-BR" noProof="0" dirty="0"/>
          </a:p>
        </p:txBody>
      </p:sp>
      <p:sp>
        <p:nvSpPr>
          <p:cNvPr id="5" name="Espaço Reservado para Imagem 4"/>
          <p:cNvSpPr>
            <a:spLocks noGrp="1"/>
          </p:cNvSpPr>
          <p:nvPr>
            <p:ph type="pic" sz="quarter" idx="27"/>
          </p:nvPr>
        </p:nvSpPr>
        <p:spPr>
          <a:xfrm>
            <a:off x="442082" y="839788"/>
            <a:ext cx="2424113" cy="2084387"/>
          </a:xfrm>
          <a:solidFill>
            <a:schemeClr val="bg1">
              <a:lumMod val="85000"/>
            </a:schemeClr>
          </a:solidFill>
        </p:spPr>
        <p:txBody>
          <a:bodyPr tIns="182880" rtlCol="0">
            <a:normAutofit/>
          </a:bodyPr>
          <a:lstStyle>
            <a:lvl1pPr marL="0" indent="0" algn="ctr" rtl="0">
              <a:buNone/>
              <a:defRPr sz="1400"/>
            </a:lvl1pPr>
          </a:lstStyle>
          <a:p>
            <a:pPr rtl="0"/>
            <a:endParaRPr lang="pt-BR" noProof="0" dirty="0"/>
          </a:p>
        </p:txBody>
      </p:sp>
      <p:sp>
        <p:nvSpPr>
          <p:cNvPr id="32" name="Retângulo 31"/>
          <p:cNvSpPr/>
          <p:nvPr userDrawn="1"/>
        </p:nvSpPr>
        <p:spPr>
          <a:xfrm>
            <a:off x="6435513" y="2011680"/>
            <a:ext cx="54864" cy="53035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 rtl="0">
              <a:lnSpc>
                <a:spcPct val="130000"/>
              </a:lnSpc>
            </a:pPr>
            <a:endParaRPr lang="pt-BR" noProof="0" dirty="0"/>
          </a:p>
        </p:txBody>
      </p:sp>
      <p:sp>
        <p:nvSpPr>
          <p:cNvPr id="35" name="Retângulo 34"/>
          <p:cNvSpPr/>
          <p:nvPr userDrawn="1"/>
        </p:nvSpPr>
        <p:spPr>
          <a:xfrm>
            <a:off x="6435513" y="484844"/>
            <a:ext cx="54864" cy="12801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 rtl="0">
              <a:lnSpc>
                <a:spcPct val="130000"/>
              </a:lnSpc>
            </a:pPr>
            <a:endParaRPr lang="pt-BR" noProof="0" dirty="0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sz="quarter" idx="28" hasCustomPrompt="1"/>
          </p:nvPr>
        </p:nvSpPr>
        <p:spPr>
          <a:xfrm>
            <a:off x="7155180" y="4658107"/>
            <a:ext cx="2423160" cy="36576"/>
          </a:xfrm>
          <a:blipFill>
            <a:blip r:embed="rId2"/>
            <a:stretch>
              <a:fillRect/>
            </a:stretch>
          </a:blipFill>
        </p:spPr>
        <p:txBody>
          <a:bodyPr rtlCol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500"/>
            </a:lvl1pPr>
            <a:lvl2pPr marL="0" indent="0" algn="l" rtl="0">
              <a:spcBef>
                <a:spcPts val="0"/>
              </a:spcBef>
              <a:buNone/>
              <a:defRPr sz="500"/>
            </a:lvl2pPr>
            <a:lvl3pPr marL="0" indent="0" algn="l" rtl="0">
              <a:spcBef>
                <a:spcPts val="0"/>
              </a:spcBef>
              <a:buNone/>
              <a:defRPr sz="500"/>
            </a:lvl3pPr>
            <a:lvl4pPr marL="0" indent="0" algn="l" rtl="0">
              <a:spcBef>
                <a:spcPts val="0"/>
              </a:spcBef>
              <a:buNone/>
              <a:defRPr sz="500"/>
            </a:lvl4pPr>
            <a:lvl5pPr marL="0" indent="0" algn="l" rtl="0">
              <a:spcBef>
                <a:spcPts val="0"/>
              </a:spcBef>
              <a:buNone/>
              <a:defRPr sz="500"/>
            </a:lvl5pPr>
          </a:lstStyle>
          <a:p>
            <a:pPr lvl="0" rtl="0"/>
            <a:r>
              <a:rPr lang="pt-BR" noProof="0" dirty="0" smtClean="0"/>
              <a:t> </a:t>
            </a:r>
            <a:endParaRPr lang="pt-BR" noProof="0" dirty="0"/>
          </a:p>
        </p:txBody>
      </p:sp>
      <p:sp>
        <p:nvSpPr>
          <p:cNvPr id="40" name="Espaço Reservado para Texto 12"/>
          <p:cNvSpPr>
            <a:spLocks noGrp="1"/>
          </p:cNvSpPr>
          <p:nvPr>
            <p:ph type="body" sz="quarter" idx="29" hasCustomPrompt="1"/>
          </p:nvPr>
        </p:nvSpPr>
        <p:spPr>
          <a:xfrm>
            <a:off x="442558" y="5260735"/>
            <a:ext cx="2423160" cy="36576"/>
          </a:xfrm>
          <a:blipFill>
            <a:blip r:embed="rId2"/>
            <a:stretch>
              <a:fillRect/>
            </a:stretch>
          </a:blipFill>
        </p:spPr>
        <p:txBody>
          <a:bodyPr rtlCol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500"/>
            </a:lvl1pPr>
            <a:lvl2pPr marL="0" indent="0" algn="l" rtl="0">
              <a:spcBef>
                <a:spcPts val="0"/>
              </a:spcBef>
              <a:buNone/>
              <a:defRPr sz="500"/>
            </a:lvl2pPr>
            <a:lvl3pPr marL="0" indent="0" algn="l" rtl="0">
              <a:spcBef>
                <a:spcPts val="0"/>
              </a:spcBef>
              <a:buNone/>
              <a:defRPr sz="500"/>
            </a:lvl3pPr>
            <a:lvl4pPr marL="0" indent="0" algn="l" rtl="0">
              <a:spcBef>
                <a:spcPts val="0"/>
              </a:spcBef>
              <a:buNone/>
              <a:defRPr sz="500"/>
            </a:lvl4pPr>
            <a:lvl5pPr marL="0" indent="0" algn="l" rtl="0">
              <a:spcBef>
                <a:spcPts val="0"/>
              </a:spcBef>
              <a:buNone/>
              <a:defRPr sz="500"/>
            </a:lvl5pPr>
          </a:lstStyle>
          <a:p>
            <a:pPr lvl="0" rtl="0"/>
            <a:r>
              <a:rPr lang="pt-BR" noProof="0" dirty="0" smtClean="0"/>
              <a:t> 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58631927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88" userDrawn="1">
          <p15:clr>
            <a:srgbClr val="FBAE40"/>
          </p15:clr>
        </p15:guide>
        <p15:guide id="2" orient="horz" pos="4608" userDrawn="1">
          <p15:clr>
            <a:srgbClr val="FBAE40"/>
          </p15:clr>
        </p15:guide>
        <p15:guide id="3" pos="272" userDrawn="1">
          <p15:clr>
            <a:srgbClr val="FBAE40"/>
          </p15:clr>
        </p15:guide>
        <p15:guide id="4" pos="1800" userDrawn="1">
          <p15:clr>
            <a:srgbClr val="FBAE40"/>
          </p15:clr>
        </p15:guide>
        <p15:guide id="6" pos="6035" userDrawn="1">
          <p15:clr>
            <a:srgbClr val="FBAE40"/>
          </p15:clr>
        </p15:guide>
        <p15:guide id="7" pos="4506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ágina in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spaço Reservado para Texto 21"/>
          <p:cNvSpPr>
            <a:spLocks noGrp="1"/>
          </p:cNvSpPr>
          <p:nvPr>
            <p:ph type="body" sz="quarter" idx="20" hasCustomPrompt="1"/>
          </p:nvPr>
        </p:nvSpPr>
        <p:spPr>
          <a:xfrm>
            <a:off x="434340" y="569862"/>
            <a:ext cx="2423160" cy="1373367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120000"/>
              </a:lnSpc>
              <a:spcBef>
                <a:spcPts val="0"/>
              </a:spcBef>
              <a:buNone/>
              <a:defRPr sz="1500" b="1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pt-BR" noProof="0" dirty="0" smtClean="0"/>
              <a:t>Clique para adicionar texto</a:t>
            </a:r>
            <a:endParaRPr lang="pt-BR" noProof="0" dirty="0"/>
          </a:p>
        </p:txBody>
      </p:sp>
      <p:sp>
        <p:nvSpPr>
          <p:cNvPr id="43" name="Espaço Reservado para Texto 21"/>
          <p:cNvSpPr>
            <a:spLocks noGrp="1"/>
          </p:cNvSpPr>
          <p:nvPr>
            <p:ph type="body" sz="quarter" idx="31" hasCustomPrompt="1"/>
          </p:nvPr>
        </p:nvSpPr>
        <p:spPr>
          <a:xfrm>
            <a:off x="434340" y="2158410"/>
            <a:ext cx="2423160" cy="1456660"/>
          </a:xfrm>
        </p:spPr>
        <p:txBody>
          <a:bodyPr lIns="0" tIns="0" rIns="0" bIns="0" rtlCol="0" anchor="t">
            <a:noAutofit/>
          </a:bodyPr>
          <a:lstStyle>
            <a:lvl1pPr marL="112713" indent="-112713" algn="l" rtl="0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50">
                <a:solidFill>
                  <a:schemeClr val="tx2"/>
                </a:solidFill>
              </a:defRPr>
            </a:lvl1pPr>
            <a:lvl2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pt-BR" noProof="0" dirty="0" smtClean="0"/>
              <a:t>Clique para adicionar texto</a:t>
            </a:r>
            <a:endParaRPr lang="pt-BR" noProof="0" dirty="0"/>
          </a:p>
        </p:txBody>
      </p:sp>
      <p:sp>
        <p:nvSpPr>
          <p:cNvPr id="26" name="Espaço Reservado para Texto 21"/>
          <p:cNvSpPr>
            <a:spLocks noGrp="1"/>
          </p:cNvSpPr>
          <p:nvPr>
            <p:ph type="body" sz="quarter" idx="36" hasCustomPrompt="1"/>
          </p:nvPr>
        </p:nvSpPr>
        <p:spPr>
          <a:xfrm>
            <a:off x="434340" y="3625703"/>
            <a:ext cx="2423160" cy="40909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114000"/>
              </a:lnSpc>
              <a:spcBef>
                <a:spcPts val="800"/>
              </a:spcBef>
              <a:buNone/>
              <a:defRPr sz="1100" b="1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pt-BR" noProof="0" dirty="0" smtClean="0"/>
              <a:t>Clique para adicionar texto</a:t>
            </a:r>
            <a:endParaRPr lang="pt-BR" noProof="0" dirty="0"/>
          </a:p>
        </p:txBody>
      </p:sp>
      <p:sp>
        <p:nvSpPr>
          <p:cNvPr id="27" name="Espaço Reservado para Texto 21"/>
          <p:cNvSpPr>
            <a:spLocks noGrp="1"/>
          </p:cNvSpPr>
          <p:nvPr>
            <p:ph type="body" sz="quarter" idx="37" hasCustomPrompt="1"/>
          </p:nvPr>
        </p:nvSpPr>
        <p:spPr>
          <a:xfrm>
            <a:off x="434340" y="4034799"/>
            <a:ext cx="2423160" cy="626510"/>
          </a:xfrm>
        </p:spPr>
        <p:txBody>
          <a:bodyPr lIns="0" tIns="0" rIns="0" bIns="0" rtlCol="0" anchor="t">
            <a:noAutofit/>
          </a:bodyPr>
          <a:lstStyle>
            <a:lvl1pPr marL="112713" indent="-112713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50">
                <a:solidFill>
                  <a:schemeClr val="tx2"/>
                </a:solidFill>
              </a:defRPr>
            </a:lvl1pPr>
            <a:lvl2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pt-BR" noProof="0" dirty="0" smtClean="0"/>
              <a:t>Clique para adicionar texto</a:t>
            </a:r>
            <a:endParaRPr lang="pt-BR" noProof="0" dirty="0"/>
          </a:p>
        </p:txBody>
      </p:sp>
      <p:cxnSp>
        <p:nvCxnSpPr>
          <p:cNvPr id="35" name="Conector Reto 34" hidden="1"/>
          <p:cNvCxnSpPr/>
          <p:nvPr userDrawn="1"/>
        </p:nvCxnSpPr>
        <p:spPr>
          <a:xfrm>
            <a:off x="3748088" y="919011"/>
            <a:ext cx="26527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Espaço Reservado para Texto 21"/>
          <p:cNvSpPr>
            <a:spLocks noGrp="1"/>
          </p:cNvSpPr>
          <p:nvPr>
            <p:ph type="body" sz="quarter" idx="42" hasCustomPrompt="1"/>
          </p:nvPr>
        </p:nvSpPr>
        <p:spPr>
          <a:xfrm>
            <a:off x="7159752" y="1616150"/>
            <a:ext cx="2444114" cy="680483"/>
          </a:xfrm>
        </p:spPr>
        <p:txBody>
          <a:bodyPr lIns="0" tIns="0" rIns="0" bIns="0" rtlCol="0" anchor="t">
            <a:noAutofit/>
          </a:bodyPr>
          <a:lstStyle>
            <a:lvl1pPr marL="73152" indent="-73152" algn="l" rtl="0">
              <a:lnSpc>
                <a:spcPct val="120000"/>
              </a:lnSpc>
              <a:spcBef>
                <a:spcPts val="400"/>
              </a:spcBef>
              <a:buNone/>
              <a:defRPr sz="1200" i="1">
                <a:solidFill>
                  <a:schemeClr val="accent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pt-BR" noProof="0" dirty="0" smtClean="0"/>
              <a:t>Clique para adicionar citação</a:t>
            </a:r>
            <a:endParaRPr lang="pt-BR" noProof="0" dirty="0"/>
          </a:p>
        </p:txBody>
      </p:sp>
      <p:sp>
        <p:nvSpPr>
          <p:cNvPr id="42" name="Espaço Reservado para Texto 21"/>
          <p:cNvSpPr>
            <a:spLocks noGrp="1"/>
          </p:cNvSpPr>
          <p:nvPr>
            <p:ph type="body" sz="quarter" idx="43" hasCustomPrompt="1"/>
          </p:nvPr>
        </p:nvSpPr>
        <p:spPr>
          <a:xfrm>
            <a:off x="3771900" y="4784651"/>
            <a:ext cx="2423160" cy="2530549"/>
          </a:xfrm>
        </p:spPr>
        <p:txBody>
          <a:bodyPr lIns="0" tIns="0" rIns="0" bIns="0" rtlCol="0" anchor="t">
            <a:noAutofit/>
          </a:bodyPr>
          <a:lstStyle>
            <a:lvl1pPr marL="112713" indent="-112713" algn="l" rtl="0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50">
                <a:solidFill>
                  <a:schemeClr val="tx2"/>
                </a:solidFill>
              </a:defRPr>
            </a:lvl1pPr>
            <a:lvl2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pt-BR" noProof="0" dirty="0" smtClean="0"/>
              <a:t>Clique para adicionar texto</a:t>
            </a:r>
            <a:endParaRPr lang="pt-BR" noProof="0" dirty="0"/>
          </a:p>
        </p:txBody>
      </p:sp>
      <p:sp>
        <p:nvSpPr>
          <p:cNvPr id="59" name="Espaço Reservado para Texto 21"/>
          <p:cNvSpPr>
            <a:spLocks noGrp="1"/>
          </p:cNvSpPr>
          <p:nvPr>
            <p:ph type="body" sz="quarter" idx="48" hasCustomPrompt="1"/>
          </p:nvPr>
        </p:nvSpPr>
        <p:spPr>
          <a:xfrm>
            <a:off x="7155180" y="4359349"/>
            <a:ext cx="2441448" cy="2955851"/>
          </a:xfrm>
        </p:spPr>
        <p:txBody>
          <a:bodyPr lIns="0" tIns="0" rIns="0" bIns="0" rtlCol="0" anchor="t">
            <a:noAutofit/>
          </a:bodyPr>
          <a:lstStyle>
            <a:lvl1pPr marL="112713" indent="-112713" algn="l" rtl="0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50">
                <a:solidFill>
                  <a:schemeClr val="tx2"/>
                </a:solidFill>
              </a:defRPr>
            </a:lvl1pPr>
            <a:lvl2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pt-BR" noProof="0" dirty="0" smtClean="0"/>
              <a:t>Clique para adicionar texto</a:t>
            </a:r>
            <a:endParaRPr lang="pt-BR" noProof="0" dirty="0"/>
          </a:p>
        </p:txBody>
      </p:sp>
      <p:sp>
        <p:nvSpPr>
          <p:cNvPr id="38" name="Retângulo 37"/>
          <p:cNvSpPr/>
          <p:nvPr userDrawn="1"/>
        </p:nvSpPr>
        <p:spPr>
          <a:xfrm>
            <a:off x="433809" y="465745"/>
            <a:ext cx="2424223" cy="548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 rtl="0">
              <a:lnSpc>
                <a:spcPct val="130000"/>
              </a:lnSpc>
            </a:pPr>
            <a:endParaRPr lang="pt-BR" noProof="0" dirty="0"/>
          </a:p>
        </p:txBody>
      </p:sp>
      <p:sp>
        <p:nvSpPr>
          <p:cNvPr id="40" name="Espaço Reservado para Texto 21"/>
          <p:cNvSpPr>
            <a:spLocks noGrp="1"/>
          </p:cNvSpPr>
          <p:nvPr>
            <p:ph type="body" sz="quarter" idx="49" hasCustomPrompt="1"/>
          </p:nvPr>
        </p:nvSpPr>
        <p:spPr>
          <a:xfrm>
            <a:off x="3771900" y="3795822"/>
            <a:ext cx="2423160" cy="754911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120000"/>
              </a:lnSpc>
              <a:spcBef>
                <a:spcPts val="0"/>
              </a:spcBef>
              <a:buNone/>
              <a:defRPr sz="1500" b="1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pt-BR" noProof="0" dirty="0" smtClean="0"/>
              <a:t>Clique para adicionar texto</a:t>
            </a:r>
            <a:endParaRPr lang="pt-BR" noProof="0" dirty="0"/>
          </a:p>
        </p:txBody>
      </p:sp>
      <p:sp>
        <p:nvSpPr>
          <p:cNvPr id="44" name="Espaço Reservado para Imagem 4"/>
          <p:cNvSpPr>
            <a:spLocks noGrp="1"/>
          </p:cNvSpPr>
          <p:nvPr>
            <p:ph type="pic" sz="quarter" idx="27"/>
          </p:nvPr>
        </p:nvSpPr>
        <p:spPr>
          <a:xfrm>
            <a:off x="5050465" y="850606"/>
            <a:ext cx="1144595" cy="2834640"/>
          </a:xfrm>
          <a:solidFill>
            <a:schemeClr val="bg1">
              <a:lumMod val="85000"/>
            </a:schemeClr>
          </a:solidFill>
        </p:spPr>
        <p:txBody>
          <a:bodyPr tIns="182880" rtlCol="0">
            <a:normAutofit/>
          </a:bodyPr>
          <a:lstStyle>
            <a:lvl1pPr marL="0" indent="0" algn="ctr" rtl="0">
              <a:buNone/>
              <a:defRPr sz="1400"/>
            </a:lvl1pPr>
          </a:lstStyle>
          <a:p>
            <a:pPr rtl="0"/>
            <a:endParaRPr lang="pt-BR" noProof="0" dirty="0"/>
          </a:p>
        </p:txBody>
      </p:sp>
      <p:sp>
        <p:nvSpPr>
          <p:cNvPr id="46" name="Espaço Reservado para Imagem 4"/>
          <p:cNvSpPr>
            <a:spLocks noGrp="1"/>
          </p:cNvSpPr>
          <p:nvPr>
            <p:ph type="pic" sz="quarter" idx="50"/>
          </p:nvPr>
        </p:nvSpPr>
        <p:spPr>
          <a:xfrm>
            <a:off x="434340" y="4688343"/>
            <a:ext cx="2423160" cy="1600200"/>
          </a:xfrm>
          <a:solidFill>
            <a:schemeClr val="bg1">
              <a:lumMod val="85000"/>
            </a:schemeClr>
          </a:solidFill>
        </p:spPr>
        <p:txBody>
          <a:bodyPr tIns="182880" rtlCol="0">
            <a:normAutofit/>
          </a:bodyPr>
          <a:lstStyle>
            <a:lvl1pPr marL="0" indent="0" algn="ctr" rtl="0">
              <a:buNone/>
              <a:defRPr sz="1400"/>
            </a:lvl1pPr>
          </a:lstStyle>
          <a:p>
            <a:pPr rtl="0"/>
            <a:endParaRPr lang="pt-BR" noProof="0" dirty="0"/>
          </a:p>
        </p:txBody>
      </p:sp>
      <p:sp>
        <p:nvSpPr>
          <p:cNvPr id="47" name="Retângulo 46"/>
          <p:cNvSpPr/>
          <p:nvPr userDrawn="1"/>
        </p:nvSpPr>
        <p:spPr>
          <a:xfrm>
            <a:off x="433809" y="6360183"/>
            <a:ext cx="2424223" cy="7093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 rtl="0">
              <a:lnSpc>
                <a:spcPct val="130000"/>
              </a:lnSpc>
            </a:pPr>
            <a:endParaRPr lang="pt-BR" noProof="0" dirty="0"/>
          </a:p>
        </p:txBody>
      </p:sp>
      <p:sp>
        <p:nvSpPr>
          <p:cNvPr id="48" name="Retângulo 47"/>
          <p:cNvSpPr/>
          <p:nvPr userDrawn="1"/>
        </p:nvSpPr>
        <p:spPr>
          <a:xfrm>
            <a:off x="3771900" y="850606"/>
            <a:ext cx="1188299" cy="28346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 rtl="0">
              <a:lnSpc>
                <a:spcPct val="130000"/>
              </a:lnSpc>
            </a:pPr>
            <a:endParaRPr lang="pt-BR" noProof="0" dirty="0"/>
          </a:p>
        </p:txBody>
      </p:sp>
      <p:sp>
        <p:nvSpPr>
          <p:cNvPr id="49" name="Retângulo 48"/>
          <p:cNvSpPr/>
          <p:nvPr userDrawn="1"/>
        </p:nvSpPr>
        <p:spPr>
          <a:xfrm>
            <a:off x="3771369" y="465745"/>
            <a:ext cx="2424223" cy="548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 rtl="0">
              <a:lnSpc>
                <a:spcPct val="130000"/>
              </a:lnSpc>
            </a:pPr>
            <a:endParaRPr lang="pt-BR" noProof="0" dirty="0"/>
          </a:p>
        </p:txBody>
      </p:sp>
      <p:sp>
        <p:nvSpPr>
          <p:cNvPr id="50" name="Retângulo 49"/>
          <p:cNvSpPr/>
          <p:nvPr userDrawn="1"/>
        </p:nvSpPr>
        <p:spPr>
          <a:xfrm>
            <a:off x="7154649" y="465745"/>
            <a:ext cx="2424223" cy="548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 rtl="0">
              <a:lnSpc>
                <a:spcPct val="130000"/>
              </a:lnSpc>
            </a:pPr>
            <a:endParaRPr lang="pt-BR" noProof="0" dirty="0"/>
          </a:p>
        </p:txBody>
      </p:sp>
      <p:sp>
        <p:nvSpPr>
          <p:cNvPr id="51" name="Espaço Reservado para Texto 12"/>
          <p:cNvSpPr>
            <a:spLocks noGrp="1"/>
          </p:cNvSpPr>
          <p:nvPr>
            <p:ph type="body" sz="quarter" idx="29" hasCustomPrompt="1"/>
          </p:nvPr>
        </p:nvSpPr>
        <p:spPr>
          <a:xfrm>
            <a:off x="434340" y="2010962"/>
            <a:ext cx="2423160" cy="36576"/>
          </a:xfrm>
          <a:blipFill>
            <a:blip r:embed="rId2"/>
            <a:stretch>
              <a:fillRect/>
            </a:stretch>
          </a:blipFill>
        </p:spPr>
        <p:txBody>
          <a:bodyPr rtlCol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500"/>
            </a:lvl1pPr>
            <a:lvl2pPr marL="0" indent="0" algn="l" rtl="0">
              <a:spcBef>
                <a:spcPts val="0"/>
              </a:spcBef>
              <a:buNone/>
              <a:defRPr sz="500"/>
            </a:lvl2pPr>
            <a:lvl3pPr marL="0" indent="0" algn="l" rtl="0">
              <a:spcBef>
                <a:spcPts val="0"/>
              </a:spcBef>
              <a:buNone/>
              <a:defRPr sz="500"/>
            </a:lvl3pPr>
            <a:lvl4pPr marL="0" indent="0" algn="l" rtl="0">
              <a:spcBef>
                <a:spcPts val="0"/>
              </a:spcBef>
              <a:buNone/>
              <a:defRPr sz="500"/>
            </a:lvl4pPr>
            <a:lvl5pPr marL="0" indent="0" algn="l" rtl="0">
              <a:spcBef>
                <a:spcPts val="0"/>
              </a:spcBef>
              <a:buNone/>
              <a:defRPr sz="500"/>
            </a:lvl5pPr>
          </a:lstStyle>
          <a:p>
            <a:pPr lvl="0" rtl="0"/>
            <a:r>
              <a:rPr lang="pt-BR" noProof="0" dirty="0" smtClean="0"/>
              <a:t> </a:t>
            </a:r>
            <a:endParaRPr lang="pt-BR" noProof="0" dirty="0"/>
          </a:p>
        </p:txBody>
      </p:sp>
      <p:sp>
        <p:nvSpPr>
          <p:cNvPr id="55" name="Espaço Reservado para Texto 12"/>
          <p:cNvSpPr>
            <a:spLocks noGrp="1"/>
          </p:cNvSpPr>
          <p:nvPr>
            <p:ph type="body" sz="quarter" idx="51" hasCustomPrompt="1"/>
          </p:nvPr>
        </p:nvSpPr>
        <p:spPr>
          <a:xfrm>
            <a:off x="3771900" y="4624733"/>
            <a:ext cx="2423160" cy="36576"/>
          </a:xfrm>
          <a:blipFill>
            <a:blip r:embed="rId2"/>
            <a:stretch>
              <a:fillRect/>
            </a:stretch>
          </a:blipFill>
        </p:spPr>
        <p:txBody>
          <a:bodyPr rtlCol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500"/>
            </a:lvl1pPr>
            <a:lvl2pPr marL="0" indent="0" algn="l" rtl="0">
              <a:spcBef>
                <a:spcPts val="0"/>
              </a:spcBef>
              <a:buNone/>
              <a:defRPr sz="500"/>
            </a:lvl2pPr>
            <a:lvl3pPr marL="0" indent="0" algn="l" rtl="0">
              <a:spcBef>
                <a:spcPts val="0"/>
              </a:spcBef>
              <a:buNone/>
              <a:defRPr sz="500"/>
            </a:lvl3pPr>
            <a:lvl4pPr marL="0" indent="0" algn="l" rtl="0">
              <a:spcBef>
                <a:spcPts val="0"/>
              </a:spcBef>
              <a:buNone/>
              <a:defRPr sz="500"/>
            </a:lvl4pPr>
            <a:lvl5pPr marL="0" indent="0" algn="l" rtl="0">
              <a:spcBef>
                <a:spcPts val="0"/>
              </a:spcBef>
              <a:buNone/>
              <a:defRPr sz="500"/>
            </a:lvl5pPr>
          </a:lstStyle>
          <a:p>
            <a:pPr lvl="0" rtl="0"/>
            <a:r>
              <a:rPr lang="pt-BR" noProof="0" dirty="0" smtClean="0"/>
              <a:t> </a:t>
            </a:r>
            <a:endParaRPr lang="pt-BR" noProof="0" dirty="0"/>
          </a:p>
        </p:txBody>
      </p:sp>
      <p:sp>
        <p:nvSpPr>
          <p:cNvPr id="62" name="Espaço Reservado para Texto 21"/>
          <p:cNvSpPr>
            <a:spLocks noGrp="1"/>
          </p:cNvSpPr>
          <p:nvPr>
            <p:ph type="body" sz="quarter" idx="52" hasCustomPrompt="1"/>
          </p:nvPr>
        </p:nvSpPr>
        <p:spPr>
          <a:xfrm>
            <a:off x="7155180" y="569862"/>
            <a:ext cx="2441448" cy="812371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120000"/>
              </a:lnSpc>
              <a:spcBef>
                <a:spcPts val="0"/>
              </a:spcBef>
              <a:buNone/>
              <a:defRPr sz="1500" b="1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pt-BR" noProof="0" dirty="0" smtClean="0"/>
              <a:t>Clique para adicionar texto</a:t>
            </a:r>
            <a:endParaRPr lang="pt-BR" noProof="0" dirty="0"/>
          </a:p>
        </p:txBody>
      </p:sp>
      <p:sp>
        <p:nvSpPr>
          <p:cNvPr id="63" name="Espaço Reservado para Texto 12"/>
          <p:cNvSpPr>
            <a:spLocks noGrp="1"/>
          </p:cNvSpPr>
          <p:nvPr>
            <p:ph type="body" sz="quarter" idx="53" hasCustomPrompt="1"/>
          </p:nvPr>
        </p:nvSpPr>
        <p:spPr>
          <a:xfrm>
            <a:off x="7155180" y="1446367"/>
            <a:ext cx="2423160" cy="36576"/>
          </a:xfrm>
          <a:blipFill>
            <a:blip r:embed="rId2"/>
            <a:stretch>
              <a:fillRect/>
            </a:stretch>
          </a:blipFill>
        </p:spPr>
        <p:txBody>
          <a:bodyPr rtlCol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500"/>
            </a:lvl1pPr>
            <a:lvl2pPr marL="0" indent="0" algn="l" rtl="0">
              <a:spcBef>
                <a:spcPts val="0"/>
              </a:spcBef>
              <a:buNone/>
              <a:defRPr sz="500"/>
            </a:lvl2pPr>
            <a:lvl3pPr marL="0" indent="0" algn="l" rtl="0">
              <a:spcBef>
                <a:spcPts val="0"/>
              </a:spcBef>
              <a:buNone/>
              <a:defRPr sz="500"/>
            </a:lvl3pPr>
            <a:lvl4pPr marL="0" indent="0" algn="l" rtl="0">
              <a:spcBef>
                <a:spcPts val="0"/>
              </a:spcBef>
              <a:buNone/>
              <a:defRPr sz="500"/>
            </a:lvl4pPr>
            <a:lvl5pPr marL="0" indent="0" algn="l" rtl="0">
              <a:spcBef>
                <a:spcPts val="0"/>
              </a:spcBef>
              <a:buNone/>
              <a:defRPr sz="500"/>
            </a:lvl5pPr>
          </a:lstStyle>
          <a:p>
            <a:pPr lvl="0" rtl="0"/>
            <a:r>
              <a:rPr lang="pt-BR" noProof="0" dirty="0" smtClean="0"/>
              <a:t> </a:t>
            </a:r>
            <a:endParaRPr lang="pt-BR" noProof="0" dirty="0"/>
          </a:p>
        </p:txBody>
      </p:sp>
      <p:sp>
        <p:nvSpPr>
          <p:cNvPr id="64" name="Espaço Reservado para Texto 21"/>
          <p:cNvSpPr>
            <a:spLocks noGrp="1"/>
          </p:cNvSpPr>
          <p:nvPr>
            <p:ph type="body" sz="quarter" idx="54" hasCustomPrompt="1"/>
          </p:nvPr>
        </p:nvSpPr>
        <p:spPr>
          <a:xfrm>
            <a:off x="7159752" y="2354879"/>
            <a:ext cx="2444114" cy="281997"/>
          </a:xfrm>
        </p:spPr>
        <p:txBody>
          <a:bodyPr lIns="0" tIns="0" rIns="0" bIns="0" rtlCol="0" anchor="t">
            <a:noAutofit/>
          </a:bodyPr>
          <a:lstStyle>
            <a:lvl1pPr marL="228600" indent="-137160" algn="l" rtl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—"/>
              <a:defRPr sz="900" i="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pt-BR" noProof="0" dirty="0" smtClean="0"/>
              <a:t>Clique para adicionar atribuição</a:t>
            </a:r>
            <a:endParaRPr lang="pt-BR" noProof="0" dirty="0"/>
          </a:p>
        </p:txBody>
      </p:sp>
      <p:sp>
        <p:nvSpPr>
          <p:cNvPr id="65" name="Espaço Reservado para Texto 21"/>
          <p:cNvSpPr>
            <a:spLocks noGrp="1"/>
          </p:cNvSpPr>
          <p:nvPr>
            <p:ph type="body" sz="quarter" idx="55" hasCustomPrompt="1"/>
          </p:nvPr>
        </p:nvSpPr>
        <p:spPr>
          <a:xfrm>
            <a:off x="7159752" y="2636876"/>
            <a:ext cx="2444114" cy="680483"/>
          </a:xfrm>
        </p:spPr>
        <p:txBody>
          <a:bodyPr lIns="0" tIns="0" rIns="0" bIns="0" rtlCol="0" anchor="t">
            <a:noAutofit/>
          </a:bodyPr>
          <a:lstStyle>
            <a:lvl1pPr marL="73152" indent="-73152" algn="l" rtl="0">
              <a:lnSpc>
                <a:spcPct val="120000"/>
              </a:lnSpc>
              <a:spcBef>
                <a:spcPts val="400"/>
              </a:spcBef>
              <a:buNone/>
              <a:defRPr sz="1200" i="1">
                <a:solidFill>
                  <a:schemeClr val="accent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pt-BR" noProof="0" dirty="0" smtClean="0"/>
              <a:t>Clique para adicionar citação</a:t>
            </a:r>
            <a:endParaRPr lang="pt-BR" noProof="0" dirty="0"/>
          </a:p>
        </p:txBody>
      </p:sp>
      <p:sp>
        <p:nvSpPr>
          <p:cNvPr id="66" name="Espaço Reservado para Texto 21"/>
          <p:cNvSpPr>
            <a:spLocks noGrp="1"/>
          </p:cNvSpPr>
          <p:nvPr>
            <p:ph type="body" sz="quarter" idx="56" hasCustomPrompt="1"/>
          </p:nvPr>
        </p:nvSpPr>
        <p:spPr>
          <a:xfrm>
            <a:off x="7159752" y="3375605"/>
            <a:ext cx="2444114" cy="283464"/>
          </a:xfrm>
        </p:spPr>
        <p:txBody>
          <a:bodyPr lIns="0" tIns="0" rIns="0" bIns="0" rtlCol="0" anchor="t">
            <a:noAutofit/>
          </a:bodyPr>
          <a:lstStyle>
            <a:lvl1pPr marL="228600" indent="-137160" algn="l" rtl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—"/>
              <a:defRPr sz="900" i="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pt-BR" noProof="0" dirty="0" smtClean="0"/>
              <a:t>Clique para adicionar atribuição</a:t>
            </a:r>
            <a:endParaRPr lang="pt-BR" noProof="0" dirty="0"/>
          </a:p>
        </p:txBody>
      </p:sp>
      <p:sp>
        <p:nvSpPr>
          <p:cNvPr id="67" name="Espaço Reservado para Texto 21"/>
          <p:cNvSpPr>
            <a:spLocks noGrp="1"/>
          </p:cNvSpPr>
          <p:nvPr>
            <p:ph type="body" sz="quarter" idx="57" hasCustomPrompt="1"/>
          </p:nvPr>
        </p:nvSpPr>
        <p:spPr>
          <a:xfrm>
            <a:off x="7155180" y="3659069"/>
            <a:ext cx="2441448" cy="487629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120000"/>
              </a:lnSpc>
              <a:spcBef>
                <a:spcPts val="0"/>
              </a:spcBef>
              <a:buNone/>
              <a:defRPr sz="1500" b="1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pt-BR" noProof="0" dirty="0" smtClean="0"/>
              <a:t>Clique para adicionar texto</a:t>
            </a:r>
            <a:endParaRPr lang="pt-BR" noProof="0" dirty="0"/>
          </a:p>
        </p:txBody>
      </p:sp>
      <p:sp>
        <p:nvSpPr>
          <p:cNvPr id="68" name="Espaço Reservado para Texto 12"/>
          <p:cNvSpPr>
            <a:spLocks noGrp="1"/>
          </p:cNvSpPr>
          <p:nvPr>
            <p:ph type="body" sz="quarter" idx="58" hasCustomPrompt="1"/>
          </p:nvPr>
        </p:nvSpPr>
        <p:spPr>
          <a:xfrm>
            <a:off x="7155180" y="4210833"/>
            <a:ext cx="2423160" cy="36576"/>
          </a:xfrm>
          <a:blipFill>
            <a:blip r:embed="rId2"/>
            <a:stretch>
              <a:fillRect/>
            </a:stretch>
          </a:blipFill>
        </p:spPr>
        <p:txBody>
          <a:bodyPr rtlCol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500"/>
            </a:lvl1pPr>
            <a:lvl2pPr marL="0" indent="0" algn="l" rtl="0">
              <a:spcBef>
                <a:spcPts val="0"/>
              </a:spcBef>
              <a:buNone/>
              <a:defRPr sz="500"/>
            </a:lvl2pPr>
            <a:lvl3pPr marL="0" indent="0" algn="l" rtl="0">
              <a:spcBef>
                <a:spcPts val="0"/>
              </a:spcBef>
              <a:buNone/>
              <a:defRPr sz="500"/>
            </a:lvl3pPr>
            <a:lvl4pPr marL="0" indent="0" algn="l" rtl="0">
              <a:spcBef>
                <a:spcPts val="0"/>
              </a:spcBef>
              <a:buNone/>
              <a:defRPr sz="500"/>
            </a:lvl4pPr>
            <a:lvl5pPr marL="0" indent="0" algn="l" rtl="0">
              <a:spcBef>
                <a:spcPts val="0"/>
              </a:spcBef>
              <a:buNone/>
              <a:defRPr sz="500"/>
            </a:lvl5pPr>
          </a:lstStyle>
          <a:p>
            <a:pPr lvl="0" rtl="0"/>
            <a:r>
              <a:rPr lang="pt-BR" noProof="0" dirty="0" smtClean="0"/>
              <a:t> 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18450875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31" userDrawn="1">
          <p15:clr>
            <a:srgbClr val="FBAE40"/>
          </p15:clr>
        </p15:guide>
        <p15:guide id="2" pos="1902" userDrawn="1">
          <p15:clr>
            <a:srgbClr val="FBAE40"/>
          </p15:clr>
        </p15:guide>
        <p15:guide id="3" pos="2361" userDrawn="1">
          <p15:clr>
            <a:srgbClr val="FBAE40"/>
          </p15:clr>
        </p15:guide>
        <p15:guide id="4" pos="4032" userDrawn="1">
          <p15:clr>
            <a:srgbClr val="FBAE40"/>
          </p15:clr>
        </p15:guide>
        <p15:guide id="5" pos="4494" userDrawn="1">
          <p15:clr>
            <a:srgbClr val="FBAE40"/>
          </p15:clr>
        </p15:guide>
        <p15:guide id="6" pos="6105" userDrawn="1">
          <p15:clr>
            <a:srgbClr val="FBAE40"/>
          </p15:clr>
        </p15:guide>
        <p15:guide id="7" orient="horz" pos="288" userDrawn="1">
          <p15:clr>
            <a:srgbClr val="FBAE40"/>
          </p15:clr>
        </p15:guide>
        <p15:guide id="8" orient="horz" pos="460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955B7-7AA3-43DD-82D7-F9E08466B8E4}" type="datetime1">
              <a:rPr lang="pt-BR" smtClean="0"/>
              <a:pPr/>
              <a:t>29/01/2014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pt-BR" dirty="0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728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iming>
    <p:tnLst>
      <p:par>
        <p:cTn id="1" dur="indefinite" restart="never" nodeType="tmRoot"/>
      </p:par>
    </p:tnLst>
  </p:timing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t-BR" dirty="0" smtClean="0"/>
              <a:t>Nome da Empresa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pt-BR" dirty="0" smtClean="0"/>
              <a:t>Endereço</a:t>
            </a:r>
          </a:p>
          <a:p>
            <a:pPr rtl="0"/>
            <a:r>
              <a:rPr lang="pt-BR" dirty="0" smtClean="0"/>
              <a:t>Cidade, Estado, CEP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pt-BR" sz="950" dirty="0" smtClean="0"/>
              <a:t>É possível utilizar este folheto profissional e limpo da forma como ele é, ou personalizá-lo facilmente.</a:t>
            </a:r>
          </a:p>
          <a:p>
            <a:pPr rtl="0"/>
            <a:r>
              <a:rPr lang="pt-BR" sz="950" dirty="0" smtClean="0"/>
              <a:t>Nesta página, adicionamos algumas dicas (como esta) para ajudá-lo a começar. </a:t>
            </a:r>
            <a:endParaRPr lang="pt-BR" sz="95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pt-BR" sz="1500" dirty="0" smtClean="0"/>
              <a:t>Este é o local ideal para uma declaração de missão</a:t>
            </a:r>
            <a:endParaRPr lang="pt-BR" sz="150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r>
              <a:rPr lang="pt-BR" dirty="0" smtClean="0"/>
              <a:t>Nome da Empresa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pt-BR" dirty="0" smtClean="0"/>
              <a:t>Produtos e Serviços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r>
              <a:rPr lang="pt-BR" sz="950" dirty="0" smtClean="0"/>
              <a:t>Nome do Destinatário</a:t>
            </a:r>
            <a:endParaRPr lang="pt-BR" sz="950" dirty="0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r>
              <a:rPr lang="pt-BR" sz="950" dirty="0" smtClean="0"/>
              <a:t>Endereço</a:t>
            </a:r>
          </a:p>
          <a:p>
            <a:pPr rtl="0"/>
            <a:r>
              <a:rPr lang="pt-BR" sz="950" dirty="0" smtClean="0"/>
              <a:t>Cidade, Estado, CEP</a:t>
            </a:r>
            <a:endParaRPr lang="pt-BR" sz="950" dirty="0"/>
          </a:p>
        </p:txBody>
      </p:sp>
      <p:sp>
        <p:nvSpPr>
          <p:cNvPr id="10" name="Espaço Reservado para Texto 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r>
              <a:rPr lang="pt-BR" dirty="0" smtClean="0"/>
              <a:t>Site</a:t>
            </a:r>
          </a:p>
          <a:p>
            <a:pPr rtl="0"/>
            <a:r>
              <a:rPr lang="pt-BR" dirty="0" err="1" smtClean="0"/>
              <a:t>Email</a:t>
            </a:r>
            <a:endParaRPr lang="pt-BR" dirty="0"/>
          </a:p>
        </p:txBody>
      </p:sp>
      <p:sp>
        <p:nvSpPr>
          <p:cNvPr id="11" name="Espaço Reservado para Texto 1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r>
              <a:rPr lang="pt-BR" dirty="0" err="1" smtClean="0"/>
              <a:t>Tel</a:t>
            </a:r>
            <a:r>
              <a:rPr lang="pt-BR" dirty="0" smtClean="0"/>
              <a:t> [Telefone]</a:t>
            </a:r>
          </a:p>
          <a:p>
            <a:pPr rtl="0"/>
            <a:r>
              <a:rPr lang="pt-BR" dirty="0" smtClean="0"/>
              <a:t>Fax [Fax]</a:t>
            </a:r>
            <a:endParaRPr lang="pt-BR" dirty="0"/>
          </a:p>
        </p:txBody>
      </p:sp>
      <p:pic>
        <p:nvPicPr>
          <p:cNvPr id="15" name="Espaço Reservado para Imagem 14" descr="Sala de espera do aeroporto" title="Imagem da amostra"/>
          <p:cNvPicPr>
            <a:picLocks noGrp="1" noChangeAspect="1"/>
          </p:cNvPicPr>
          <p:nvPr>
            <p:ph type="pic" sz="quarter" idx="27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28" name="Espaço Reservado para Texto 2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29" name="Espaço Reservado para Texto 2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705917" y="749803"/>
            <a:ext cx="823832" cy="364839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8941" y="6934178"/>
            <a:ext cx="823832" cy="364839"/>
          </a:xfrm>
          <a:prstGeom prst="rect">
            <a:avLst/>
          </a:prstGeom>
        </p:spPr>
      </p:pic>
      <p:cxnSp>
        <p:nvCxnSpPr>
          <p:cNvPr id="18" name="Conector Reto 17"/>
          <p:cNvCxnSpPr/>
          <p:nvPr/>
        </p:nvCxnSpPr>
        <p:spPr>
          <a:xfrm>
            <a:off x="329184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>
            <a:off x="667512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34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20"/>
          </p:nvPr>
        </p:nvSpPr>
        <p:spPr>
          <a:xfrm>
            <a:off x="434340" y="569863"/>
            <a:ext cx="2423160" cy="1330228"/>
          </a:xfrm>
        </p:spPr>
        <p:txBody>
          <a:bodyPr rtlCol="0"/>
          <a:lstStyle/>
          <a:p>
            <a:pPr rtl="0"/>
            <a:r>
              <a:rPr lang="pt-BR" sz="1400" dirty="0" smtClean="0"/>
              <a:t>Acha que um documento aparentemente perfeito deve ser difícil de formatar? Pense novamente!</a:t>
            </a:r>
            <a:endParaRPr lang="pt-BR" sz="14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31"/>
          </p:nvPr>
        </p:nvSpPr>
        <p:spPr>
          <a:xfrm>
            <a:off x="434340" y="2099687"/>
            <a:ext cx="2423160" cy="1456660"/>
          </a:xfrm>
        </p:spPr>
        <p:txBody>
          <a:bodyPr rtlCol="0"/>
          <a:lstStyle/>
          <a:p>
            <a:pPr marL="0" indent="0" rtl="0">
              <a:buNone/>
            </a:pPr>
            <a:r>
              <a:rPr lang="pt-BR" sz="950" dirty="0" smtClean="0"/>
              <a:t>Os espaços reservados neste folheto são formatados para você. Incluímos algumas dicas para ajudá-lo a começar. </a:t>
            </a:r>
          </a:p>
          <a:p>
            <a:r>
              <a:rPr lang="pt-BR" dirty="0"/>
              <a:t>Caso você deseje adicionar ou remover marcadores do texto, basta usar o botão Marcadores na guia Página Inicial.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36"/>
          </p:nvPr>
        </p:nvSpPr>
        <p:spPr>
          <a:xfrm>
            <a:off x="434340" y="3535391"/>
            <a:ext cx="2423160" cy="409096"/>
          </a:xfrm>
        </p:spPr>
        <p:txBody>
          <a:bodyPr rtlCol="0"/>
          <a:lstStyle/>
          <a:p>
            <a:pPr rtl="0"/>
            <a:r>
              <a:rPr lang="pt-BR" dirty="0" smtClean="0"/>
              <a:t>Personalize quase que imediatamente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7"/>
          </p:nvPr>
        </p:nvSpPr>
        <p:spPr>
          <a:xfrm>
            <a:off x="434340" y="3944487"/>
            <a:ext cx="2423160" cy="680246"/>
          </a:xfrm>
        </p:spPr>
        <p:txBody>
          <a:bodyPr rtlCol="0"/>
          <a:lstStyle/>
          <a:p>
            <a:pPr rtl="0"/>
            <a:r>
              <a:rPr lang="pt-BR" sz="950" dirty="0" smtClean="0"/>
              <a:t>Para substituir fotos, selecione uma imagem e exclua-a. Em seguida, use o ícone Inserir Imagem no espaço reservado para inserir sua imagem.</a:t>
            </a:r>
            <a:endParaRPr lang="pt-BR" sz="95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r>
              <a:rPr lang="pt-BR" dirty="0" smtClean="0"/>
              <a:t>“Sua empresa é a maior. Não consigo imaginar alguém vivendo sem você.”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marL="0" indent="0">
              <a:buNone/>
            </a:pPr>
            <a:r>
              <a:rPr lang="pt-BR" dirty="0"/>
              <a:t>Sabemos que você poderia continuar falando por horas sobre como  o seu negócio é grande. (E nós não o censuramos—você é incrível</a:t>
            </a:r>
            <a:r>
              <a:rPr lang="pt-BR" dirty="0" smtClean="0"/>
              <a:t>!)</a:t>
            </a:r>
          </a:p>
          <a:p>
            <a:pPr marL="0" indent="0">
              <a:buNone/>
            </a:pPr>
            <a:r>
              <a:rPr lang="pt-BR" dirty="0"/>
              <a:t>Mas, como que você precisa ser breve e eficaz, podemos tentar um resumo dos benefícios competitivos à esquerda e uma breve história de sucesso aqui no meio.</a:t>
            </a:r>
            <a:endParaRPr lang="pt-BR" sz="950" dirty="0" smtClean="0"/>
          </a:p>
          <a:p>
            <a:pPr marL="0" indent="0" rtl="0">
              <a:buNone/>
            </a:pPr>
            <a:r>
              <a:rPr lang="pt-BR" sz="950" dirty="0" smtClean="0"/>
              <a:t>O lado direito desta página é perfeito para aqueles depoimentos brilhantes e uma lista dos principais produtos ou serviços.</a:t>
            </a:r>
            <a:endParaRPr lang="pt-BR" sz="950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r>
              <a:rPr lang="pt-BR" sz="950" dirty="0" smtClean="0"/>
              <a:t>Não seja tímido! Mostre-lhes como você é fabuloso. Liste ou resuma aqui, os </a:t>
            </a:r>
            <a:r>
              <a:rPr lang="pt-BR" sz="950" dirty="0" err="1" smtClean="0"/>
              <a:t>pontos-chave</a:t>
            </a:r>
            <a:r>
              <a:rPr lang="pt-BR" sz="950" dirty="0" smtClean="0"/>
              <a:t> sobre o que você faz.</a:t>
            </a:r>
          </a:p>
          <a:p>
            <a:pPr rtl="0"/>
            <a:r>
              <a:rPr lang="pt-BR" sz="950" dirty="0" smtClean="0"/>
              <a:t>Ou você poderia usar esse local para “promover sua venda.” Se você tivesse apenas alguns segundos para lançar seus produtos ou serviços para alguém, o que você diria?</a:t>
            </a:r>
            <a:endParaRPr lang="pt-BR" sz="950" dirty="0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r>
              <a:rPr lang="pt-BR" sz="1400" dirty="0" smtClean="0"/>
              <a:t>O que incluir em um folheto como este?</a:t>
            </a:r>
            <a:endParaRPr lang="pt-BR" sz="1400" dirty="0"/>
          </a:p>
        </p:txBody>
      </p:sp>
      <p:pic>
        <p:nvPicPr>
          <p:cNvPr id="23" name="Espaço Reservado para Imagem 22" descr="Silhueta de homem em aeroporto" title="Imagem da amostra"/>
          <p:cNvPicPr>
            <a:picLocks noGrp="1" noChangeAspect="1"/>
          </p:cNvPicPr>
          <p:nvPr>
            <p:ph type="pic" sz="quarter" idx="27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pic>
        <p:nvPicPr>
          <p:cNvPr id="24" name="Espaço Reservado para Imagem 23" descr="Detalhes do exterior do hotel" title="Imagem da amostra"/>
          <p:cNvPicPr>
            <a:picLocks noGrp="1" noChangeAspect="1"/>
          </p:cNvPicPr>
          <p:nvPr>
            <p:ph type="pic" sz="quarter" idx="50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12" name="Espaço Reservado para Texto 11"/>
          <p:cNvSpPr>
            <a:spLocks noGrp="1"/>
          </p:cNvSpPr>
          <p:nvPr>
            <p:ph type="body" sz="quarter" idx="29"/>
          </p:nvPr>
        </p:nvSpPr>
        <p:spPr>
          <a:xfrm>
            <a:off x="434340" y="1952239"/>
            <a:ext cx="2423160" cy="36576"/>
          </a:xfrm>
        </p:spPr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r>
              <a:rPr lang="pt-BR" sz="1400" dirty="0" smtClean="0"/>
              <a:t>Concentre-se no que você faz melhor!</a:t>
            </a:r>
            <a:endParaRPr lang="pt-BR" sz="1400" dirty="0"/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r>
              <a:rPr lang="pt-BR" dirty="0" smtClean="0"/>
              <a:t>Cliente muito inteligente</a:t>
            </a:r>
            <a:endParaRPr lang="pt-BR" dirty="0"/>
          </a:p>
        </p:txBody>
      </p:sp>
      <p:sp>
        <p:nvSpPr>
          <p:cNvPr id="17" name="Espaço Reservado para Texto 1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r>
              <a:rPr lang="pt-BR" dirty="0" smtClean="0"/>
              <a:t>“Recomendamos sua empresa para quem quiser nos ouvir, porque você é fantástico!”</a:t>
            </a:r>
            <a:endParaRPr lang="pt-BR" dirty="0"/>
          </a:p>
        </p:txBody>
      </p:sp>
      <p:sp>
        <p:nvSpPr>
          <p:cNvPr id="18" name="Espaço Reservado para Texto 1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r>
              <a:rPr lang="pt-BR" dirty="0" smtClean="0"/>
              <a:t>Mais um cliente feliz</a:t>
            </a:r>
            <a:endParaRPr lang="pt-BR" dirty="0"/>
          </a:p>
        </p:txBody>
      </p:sp>
      <p:sp>
        <p:nvSpPr>
          <p:cNvPr id="19" name="Espaço Reservado para Texto 1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r>
              <a:rPr lang="pt-BR" sz="1400" dirty="0" smtClean="0"/>
              <a:t>Principais ofertas</a:t>
            </a:r>
            <a:endParaRPr lang="pt-BR" sz="1400" dirty="0"/>
          </a:p>
        </p:txBody>
      </p:sp>
      <p:sp>
        <p:nvSpPr>
          <p:cNvPr id="20" name="Espaço Reservado para Texto 1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cxnSp>
        <p:nvCxnSpPr>
          <p:cNvPr id="21" name="Conector Reto 20"/>
          <p:cNvCxnSpPr/>
          <p:nvPr/>
        </p:nvCxnSpPr>
        <p:spPr>
          <a:xfrm>
            <a:off x="676656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"/>
          <p:cNvCxnSpPr/>
          <p:nvPr/>
        </p:nvCxnSpPr>
        <p:spPr>
          <a:xfrm>
            <a:off x="338328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46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lheto Preto 11 x 8.5">
  <a:themeElements>
    <a:clrScheme name="Black Brochur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F462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ckBrochure.potx" id="{E82E603B-C300-4B3A-8D8B-62F7AA018760}" vid="{6A0FD953-A5A3-4406-8679-4C255090AC8E}"/>
    </a:ext>
  </a:extLst>
</a:theme>
</file>

<file path=ppt/theme/theme2.xml><?xml version="1.0" encoding="utf-8"?>
<a:theme xmlns:a="http://schemas.openxmlformats.org/drawingml/2006/main" name="Tema do Office">
  <a:themeElements>
    <a:clrScheme name="Black Brochur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F462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Black Brochur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F462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92355CA-56AF-4BDE-95DC-9786C08C81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950E548-EB92-45B1-BD32-B49FA21BA3C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3927621-33BA-4C7B-B00E-AAFA1CE7DB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573</Words>
  <Application>Microsoft Office PowerPoint</Application>
  <PresentationFormat>Personalizar</PresentationFormat>
  <Paragraphs>40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4" baseType="lpstr">
      <vt:lpstr>Arial</vt:lpstr>
      <vt:lpstr>Folheto Preto 11 x 8.5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2013-07-31T14:07:30Z</dcterms:created>
  <dcterms:modified xsi:type="dcterms:W3CDTF">2014-01-29T08:54:17Z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