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 rtl="0">
      <a:defRPr lang="pt-B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1" autoAdjust="0"/>
    <p:restoredTop sz="94540" autoAdjust="0"/>
  </p:normalViewPr>
  <p:slideViewPr>
    <p:cSldViewPr>
      <p:cViewPr varScale="1">
        <p:scale>
          <a:sx n="86" d="100"/>
          <a:sy n="86" d="100"/>
        </p:scale>
        <p:origin x="1884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A471D28-1F1B-4203-8E5D-ADFFFA65507C}" type="datetime1">
              <a:rPr lang="pt-BR" smtClean="0"/>
              <a:t>13/12/2013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D4C2267-9B25-4DFB-B95A-E37A12FDEC61}" type="datetime1">
              <a:rPr lang="pt-BR" smtClean="0"/>
              <a:t>13/12/2013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98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45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4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Personalize esta faixa com sua própria mensagem! Selecione a letra e adicione seu próprio texto. Use um caractere por slide.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0" name="Forma Livre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ln>
                <a:noFill/>
              </a:ln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Retângu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2" name="Forma Livre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Forma Livre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0" name="Forma Livre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ln>
                <a:noFill/>
              </a:ln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Retângu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 smtClean="0"/>
              <a:t>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2BAA817-3B74-488C-AA13-1F4815D72F56}" type="datetime1">
              <a:rPr lang="pt-BR" smtClean="0"/>
              <a:t>13/12/2013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 smtClean="0"/>
              <a:t>Á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215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688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XA DE COMEMORAÇÃO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2D8CCE-FC4F-442F-BA6B-55970858F10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Personalizar</PresentationFormat>
  <Paragraphs>51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Arial Black</vt:lpstr>
      <vt:lpstr>FAIXA DE COMEMORAÇÃO</vt:lpstr>
      <vt:lpstr>f</vt:lpstr>
      <vt:lpstr>e</vt:lpstr>
      <vt:lpstr>l</vt:lpstr>
      <vt:lpstr>i</vt:lpstr>
      <vt:lpstr>z</vt:lpstr>
      <vt:lpstr>a</vt:lpstr>
      <vt:lpstr>n</vt:lpstr>
      <vt:lpstr>i</vt:lpstr>
      <vt:lpstr>v</vt:lpstr>
      <vt:lpstr>e</vt:lpstr>
      <vt:lpstr>r</vt:lpstr>
      <vt:lpstr>s</vt:lpstr>
      <vt:lpstr>Á</vt:lpstr>
      <vt:lpstr>R</vt:lpstr>
      <vt:lpstr>i</vt:lpstr>
      <vt:lpstr>o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2013-12-13T02:59:20Z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