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7772400" cy="100584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904" y="10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5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3D496E83-C93B-4971-8E7D-0F1E7F7D6793}" type="datetime1">
              <a:rPr lang="pt-BR" smtClean="0"/>
              <a:pPr algn="r" rtl="0"/>
              <a:t>2014-01-29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1609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2977842F-588E-464E-85F0-B642B59E11C6}" type="datetime1">
              <a:rPr lang="pt-BR" noProof="0" smtClean="0"/>
              <a:pPr algn="r"/>
              <a:t>2014-01-29</a:t>
            </a:fld>
            <a:endParaRPr lang="pt-BR" noProof="0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 dirty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70601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Não seja tímido! Para adicionar a sua própria mensagem ou avisá-los de quem é este cartão, basta selecionar o texto nesta página e digitar seu texto. (O texto na parte superior vai virar de cabeça para baixo por si só.)</a:t>
            </a:r>
            <a:endParaRPr lang="pt-BR" noProof="0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24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Não seja tímido! Para adicionar a sua própria mensagem ou avisá-los de quem é este cartão, basta selecionar o texto nesta página e digitar seu texto. (O texto na parte superior vai virar de cabeça para baixo por si só.)</a:t>
            </a:r>
            <a:endParaRPr lang="pt-BR" noProof="0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236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ágina Ex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 userDrawn="1"/>
        </p:nvGrpSpPr>
        <p:grpSpPr>
          <a:xfrm>
            <a:off x="456509" y="5467350"/>
            <a:ext cx="6859382" cy="4140874"/>
            <a:chOff x="438912" y="5467350"/>
            <a:chExt cx="6859382" cy="4140874"/>
          </a:xfrm>
        </p:grpSpPr>
        <p:sp>
          <p:nvSpPr>
            <p:cNvPr id="32" name="Retângulo 5"/>
            <p:cNvSpPr>
              <a:spLocks noChangeArrowheads="1"/>
            </p:cNvSpPr>
            <p:nvPr userDrawn="1"/>
          </p:nvSpPr>
          <p:spPr bwMode="auto">
            <a:xfrm>
              <a:off x="438912" y="5467350"/>
              <a:ext cx="6858000" cy="414087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 dirty="0"/>
            </a:p>
          </p:txBody>
        </p:sp>
        <p:pic>
          <p:nvPicPr>
            <p:cNvPr id="33" name="Imagem 32"/>
            <p:cNvPicPr preferRelativeResize="0">
              <a:picLocks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40294" y="5467350"/>
              <a:ext cx="6858000" cy="4140874"/>
            </a:xfrm>
            <a:prstGeom prst="rect">
              <a:avLst/>
            </a:prstGeom>
          </p:spPr>
        </p:pic>
      </p:grpSp>
      <p:sp>
        <p:nvSpPr>
          <p:cNvPr id="34" name="Retângulo 5"/>
          <p:cNvSpPr>
            <a:spLocks noChangeArrowheads="1"/>
          </p:cNvSpPr>
          <p:nvPr userDrawn="1"/>
        </p:nvSpPr>
        <p:spPr bwMode="auto">
          <a:xfrm>
            <a:off x="457200" y="6438608"/>
            <a:ext cx="6858000" cy="2083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 dirty="0"/>
          </a:p>
        </p:txBody>
      </p:sp>
      <p:sp>
        <p:nvSpPr>
          <p:cNvPr id="35" name="Forma Livre 13"/>
          <p:cNvSpPr>
            <a:spLocks/>
          </p:cNvSpPr>
          <p:nvPr userDrawn="1"/>
        </p:nvSpPr>
        <p:spPr bwMode="auto">
          <a:xfrm>
            <a:off x="1153838" y="5940451"/>
            <a:ext cx="5464725" cy="3049081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3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 dirty="0"/>
          </a:p>
        </p:txBody>
      </p:sp>
      <p:sp>
        <p:nvSpPr>
          <p:cNvPr id="38" name="Espaço Reservado para Texto 37"/>
          <p:cNvSpPr>
            <a:spLocks noGrp="1"/>
          </p:cNvSpPr>
          <p:nvPr>
            <p:ph type="body" sz="quarter" idx="10" hasCustomPrompt="1"/>
          </p:nvPr>
        </p:nvSpPr>
        <p:spPr>
          <a:xfrm>
            <a:off x="1755183" y="6330559"/>
            <a:ext cx="4262034" cy="2062060"/>
          </a:xfrm>
        </p:spPr>
        <p:txBody>
          <a:bodyPr rtlCol="0" anchor="ctr">
            <a:noAutofit/>
          </a:bodyPr>
          <a:lstStyle>
            <a:lvl1pPr marL="0" indent="0" algn="ctr" rtl="0">
              <a:lnSpc>
                <a:spcPct val="95000"/>
              </a:lnSpc>
              <a:spcBef>
                <a:spcPts val="0"/>
              </a:spcBef>
              <a:buNone/>
              <a:defRPr sz="56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+mj-lt"/>
              </a:defRPr>
            </a:lvl1pPr>
            <a:lvl2pPr marL="38862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pt-BR" noProof="0" dirty="0" smtClean="0"/>
              <a:t>Clique para editar o texto</a:t>
            </a:r>
            <a:endParaRPr lang="pt-BR" noProof="0" dirty="0"/>
          </a:p>
        </p:txBody>
      </p:sp>
      <p:sp>
        <p:nvSpPr>
          <p:cNvPr id="17" name="Forma Livre 13"/>
          <p:cNvSpPr>
            <a:spLocks/>
          </p:cNvSpPr>
          <p:nvPr userDrawn="1"/>
        </p:nvSpPr>
        <p:spPr bwMode="auto">
          <a:xfrm>
            <a:off x="3201742" y="824853"/>
            <a:ext cx="1368916" cy="83076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accent3"/>
          </a:solidFill>
          <a:ln w="88900">
            <a:noFill/>
            <a:miter lim="800000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 dirty="0"/>
          </a:p>
        </p:txBody>
      </p:sp>
      <p:sp>
        <p:nvSpPr>
          <p:cNvPr id="44" name="Espaço Reservado para Texto 37"/>
          <p:cNvSpPr>
            <a:spLocks noGrp="1"/>
          </p:cNvSpPr>
          <p:nvPr>
            <p:ph type="body" sz="quarter" idx="11" hasCustomPrompt="1"/>
          </p:nvPr>
        </p:nvSpPr>
        <p:spPr>
          <a:xfrm rot="10800000">
            <a:off x="3201742" y="821966"/>
            <a:ext cx="1368916" cy="833656"/>
          </a:xfrm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4800" cap="none" baseline="0">
                <a:solidFill>
                  <a:schemeClr val="bg1"/>
                </a:solidFill>
                <a:latin typeface="+mj-lt"/>
              </a:defRPr>
            </a:lvl1pPr>
            <a:lvl2pPr marL="38862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pt-BR" noProof="0" dirty="0" smtClean="0"/>
              <a:t>#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442847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ágin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13"/>
          <p:cNvSpPr>
            <a:spLocks/>
          </p:cNvSpPr>
          <p:nvPr userDrawn="1"/>
        </p:nvSpPr>
        <p:spPr bwMode="auto">
          <a:xfrm>
            <a:off x="715351" y="1435030"/>
            <a:ext cx="6341698" cy="2141023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accent3"/>
          </a:solidFill>
          <a:ln w="88900">
            <a:noFill/>
            <a:miter lim="800000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 dirty="0"/>
          </a:p>
        </p:txBody>
      </p:sp>
      <p:sp>
        <p:nvSpPr>
          <p:cNvPr id="38" name="Espaço Reservado para Texto 37"/>
          <p:cNvSpPr>
            <a:spLocks noGrp="1"/>
          </p:cNvSpPr>
          <p:nvPr userDrawn="1">
            <p:ph type="body" sz="quarter" idx="10"/>
          </p:nvPr>
        </p:nvSpPr>
        <p:spPr>
          <a:xfrm rot="10800000">
            <a:off x="1054768" y="1738094"/>
            <a:ext cx="5662864" cy="1553884"/>
          </a:xfrm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4200" cap="none" baseline="0">
                <a:solidFill>
                  <a:schemeClr val="bg1"/>
                </a:solidFill>
                <a:latin typeface="+mj-lt"/>
              </a:defRPr>
            </a:lvl1pPr>
            <a:lvl2pPr marL="38862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195577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7DB6F-2897-4BD8-85B4-6A956890E660}" type="datetime1">
              <a:rPr lang="pt-BR" noProof="0" smtClean="0"/>
              <a:pPr/>
              <a:t>2014-01-29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89321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Texto 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pt-BR" sz="6000" dirty="0" smtClean="0"/>
              <a:t>feliz aniversário</a:t>
            </a:r>
            <a:endParaRPr lang="pt-BR" sz="6000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en-US" dirty="0" smtClean="0"/>
              <a:t>18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55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pt-BR" dirty="0" smtClean="0"/>
              <a:t>feliz aniversário de </a:t>
            </a:r>
            <a:r>
              <a:rPr lang="pt-BR" dirty="0" smtClean="0"/>
              <a:t>18</a:t>
            </a:r>
            <a:r>
              <a:rPr lang="pt-BR" dirty="0" smtClean="0"/>
              <a:t> </a:t>
            </a:r>
            <a:r>
              <a:rPr lang="pt-BR" dirty="0" smtClean="0"/>
              <a:t>anos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82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rtão de Aniversário com Fita Azul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dayCardBlueRibbon.potx" id="{51735B83-B3BE-41CA-9646-08DB68528353}" vid="{72634A91-A8C8-4B4D-8B58-72125C8FC400}"/>
    </a:ext>
  </a:extLst>
</a:theme>
</file>

<file path=ppt/theme/theme2.xml><?xml version="1.0" encoding="utf-8"?>
<a:theme xmlns:a="http://schemas.openxmlformats.org/drawingml/2006/main" name="Tema do Offic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A16042-0F3A-4FCE-90F9-DB7CE2A17DF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9F22E67-C8ED-4095-8EF5-FCD768A28B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7BD58A2-4AC1-43F6-90BE-F93AD098818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100</Words>
  <Application>Microsoft Office PowerPoint</Application>
  <PresentationFormat>Personalizar</PresentationFormat>
  <Paragraphs>7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Century</vt:lpstr>
      <vt:lpstr>Cartão de Aniversário com Fita Azul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2013-07-31T01:58:55Z</dcterms:created>
  <dcterms:modified xsi:type="dcterms:W3CDTF">2014-01-29T13:15:08Z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