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</p:sldIdLst>
  <p:sldSz cx="7772400" cy="10058400"/>
  <p:notesSz cx="6858000" cy="9144000"/>
  <p:defaultTextStyle>
    <a:defPPr rtl="0">
      <a:defRPr lang="pt-B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5676" autoAdjust="0"/>
  </p:normalViewPr>
  <p:slideViewPr>
    <p:cSldViewPr>
      <p:cViewPr varScale="1">
        <p:scale>
          <a:sx n="65" d="100"/>
          <a:sy n="65" d="100"/>
        </p:scale>
        <p:origin x="153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5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95546A54-3EAE-4BC7-ADE6-64B3EF68E0FF}" type="datetime1">
              <a:rPr lang="pt-BR" smtClean="0"/>
              <a:pPr algn="r" rtl="0"/>
              <a:t>24/01/2014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E622C47-C4C8-4526-AE04-D0E75F7262F8}" type="datetime1">
              <a:rPr lang="pt-BR" smtClean="0"/>
              <a:pPr algn="r"/>
              <a:t>24/01/2014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r>
              <a:rPr lang="pt-BR" noProof="0" dirty="0" smtClean="0"/>
              <a:t>a</a:t>
            </a:r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1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8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8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to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arredondado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mante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1320" noProof="0" dirty="0" smtClean="0"/>
              <a:t>Corte ao longo da linha</a:t>
            </a:r>
            <a:r>
              <a:rPr lang="pt-BR" sz="1320" baseline="0" noProof="0" dirty="0" smtClean="0"/>
              <a:t> pontilhada</a:t>
            </a:r>
            <a:endParaRPr lang="pt-BR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1320" noProof="0" dirty="0" smtClean="0"/>
              <a:t>Corte ao longo da linha</a:t>
            </a:r>
            <a:r>
              <a:rPr lang="pt-BR" sz="1320" baseline="0" noProof="0" dirty="0" smtClean="0"/>
              <a:t> pontilhada</a:t>
            </a:r>
            <a:endParaRPr lang="pt-BR" sz="1320" noProof="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1320" noProof="0" dirty="0" smtClean="0"/>
              <a:t>Corte ao longo da linha</a:t>
            </a:r>
            <a:r>
              <a:rPr lang="pt-BR" sz="1320" baseline="0" noProof="0" dirty="0" smtClean="0"/>
              <a:t> pontilhada</a:t>
            </a:r>
            <a:endParaRPr lang="pt-BR" sz="1320" noProof="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1320" noProof="0" dirty="0" smtClean="0"/>
              <a:t>Corte ao longo da linha</a:t>
            </a:r>
            <a:r>
              <a:rPr lang="pt-BR" sz="1320" baseline="0" noProof="0" dirty="0" smtClean="0"/>
              <a:t> pontilhada</a:t>
            </a:r>
            <a:endParaRPr lang="pt-BR" sz="1320" noProof="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1320" noProof="0" dirty="0" smtClean="0"/>
              <a:t>Corte ao longo da linha</a:t>
            </a:r>
            <a:r>
              <a:rPr lang="pt-BR" sz="1320" baseline="0" noProof="0" dirty="0" smtClean="0"/>
              <a:t> pontilhada</a:t>
            </a:r>
            <a:endParaRPr lang="pt-BR" sz="1320" noProof="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1320" noProof="0" dirty="0" smtClean="0"/>
              <a:t>Corte ao longo da linha</a:t>
            </a:r>
            <a:r>
              <a:rPr lang="pt-BR" sz="1320" baseline="0" noProof="0" dirty="0" smtClean="0"/>
              <a:t> pontilhada</a:t>
            </a:r>
            <a:endParaRPr lang="pt-BR" sz="1320" noProof="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9E1B-2AB6-47C9-A86F-5110A4A34DBF}" type="datetime1">
              <a:rPr lang="pt-BR" noProof="0" smtClean="0"/>
              <a:pPr/>
              <a:t>24/01/2014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374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33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483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487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Ê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472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8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033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231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604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40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126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179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779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,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5273832"/>
      </p:ext>
    </p:extLst>
  </p:cSld>
  <p:clrMapOvr>
    <a:masterClrMapping/>
  </p:clrMapOvr>
</p:sld>
</file>

<file path=ppt/theme/theme1.xml><?xml version="1.0" encoding="utf-8"?>
<a:theme xmlns:a="http://schemas.openxmlformats.org/drawingml/2006/main" name="BANNER DE MENINA B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752D86-4FBF-4800-9843-62CF81AF2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69FBDDD-8073-4AAA-A66F-4212C04710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E613A7-B3C4-42CA-B562-509FF68746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336</Words>
  <Application>Microsoft Office PowerPoint</Application>
  <PresentationFormat>Personalizar</PresentationFormat>
  <Paragraphs>42</Paragraphs>
  <Slides>14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Calibri</vt:lpstr>
      <vt:lpstr>BANNER DE MENINA B</vt:lpstr>
      <vt:lpstr>B</vt:lpstr>
      <vt:lpstr>e</vt:lpstr>
      <vt:lpstr>M</vt:lpstr>
      <vt:lpstr>V</vt:lpstr>
      <vt:lpstr>I</vt:lpstr>
      <vt:lpstr>N</vt:lpstr>
      <vt:lpstr>D</vt:lpstr>
      <vt:lpstr>A</vt:lpstr>
      <vt:lpstr>,</vt:lpstr>
      <vt:lpstr>b</vt:lpstr>
      <vt:lpstr>E</vt:lpstr>
      <vt:lpstr>B</vt:lpstr>
      <vt:lpstr>Ê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2013-07-30T15:39:14Z</dcterms:created>
  <dcterms:modified xsi:type="dcterms:W3CDTF">2014-01-24T15:43:25Z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