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7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Porcentagem do grau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Atribuições semanais</c:v>
                </c:pt>
                <c:pt idx="1">
                  <c:v>Projetos</c:v>
                </c:pt>
                <c:pt idx="2">
                  <c:v>Questionários</c:v>
                </c:pt>
                <c:pt idx="3">
                  <c:v>Exame final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5F46C7D-8C5B-44B8-885B-72B553DFBDED}">
      <dgm:prSet phldrT="[Texto]"/>
      <dgm:spPr/>
      <dgm:t>
        <a:bodyPr/>
        <a:lstStyle/>
        <a:p>
          <a:r>
            <a:rPr lang="pt-BR" dirty="0"/>
            <a:t>Leitura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pt-BR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pt-BR"/>
        </a:p>
      </dgm:t>
    </dgm:pt>
    <dgm:pt modelId="{9804C411-831F-4DA6-8B1B-9C583352CE3D}">
      <dgm:prSet phldrT="[Texto]"/>
      <dgm:spPr/>
      <dgm:t>
        <a:bodyPr/>
        <a:lstStyle/>
        <a:p>
          <a:r>
            <a:rPr lang="pt-BR" dirty="0"/>
            <a:t>Livros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pt-BR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pt-BR"/>
        </a:p>
      </dgm:t>
    </dgm:pt>
    <dgm:pt modelId="{389C0EFA-19BF-411D-A158-4A1EE8E2C12E}">
      <dgm:prSet phldrT="[Texto]"/>
      <dgm:spPr/>
      <dgm:t>
        <a:bodyPr/>
        <a:lstStyle/>
        <a:p>
          <a:r>
            <a:rPr lang="pt-BR" dirty="0"/>
            <a:t>Artigos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pt-BR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pt-BR"/>
        </a:p>
      </dgm:t>
    </dgm:pt>
    <dgm:pt modelId="{C8FCE1D5-0013-443B-BA52-E4A60EA3FE6D}">
      <dgm:prSet phldrT="[Texto]"/>
      <dgm:spPr/>
      <dgm:t>
        <a:bodyPr/>
        <a:lstStyle/>
        <a:p>
          <a:r>
            <a:rPr lang="pt-BR" dirty="0"/>
            <a:t>Projetos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pt-BR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pt-BR"/>
        </a:p>
      </dgm:t>
    </dgm:pt>
    <dgm:pt modelId="{4F09627D-7E88-4601-93C1-4E2BFE4319F2}">
      <dgm:prSet phldrT="[Texto]"/>
      <dgm:spPr/>
      <dgm:t>
        <a:bodyPr/>
        <a:lstStyle/>
        <a:p>
          <a:r>
            <a:rPr lang="pt-BR" dirty="0"/>
            <a:t>Suprimentos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pt-BR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pt-BR"/>
        </a:p>
      </dgm:t>
    </dgm:pt>
    <dgm:pt modelId="{4E8F3B2F-F18D-4487-BD67-41CFB087905E}">
      <dgm:prSet phldrT="[Texto]"/>
      <dgm:spPr/>
      <dgm:t>
        <a:bodyPr/>
        <a:lstStyle/>
        <a:p>
          <a:r>
            <a:rPr lang="pt-BR" dirty="0"/>
            <a:t>Outros materiais de projeto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pt-BR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pt-BR"/>
        </a:p>
      </dgm:t>
    </dgm:pt>
    <dgm:pt modelId="{6A8A74D4-03D1-4937-B8C8-7B38C7EA0260}">
      <dgm:prSet phldrT="[Texto]"/>
      <dgm:spPr/>
      <dgm:t>
        <a:bodyPr/>
        <a:lstStyle/>
        <a:p>
          <a:r>
            <a:rPr lang="pt-BR" dirty="0"/>
            <a:t>Tecnologia/Ferramentas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pt-BR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pt-BR"/>
        </a:p>
      </dgm:t>
    </dgm:pt>
    <dgm:pt modelId="{13FC20E3-24F3-4E43-BA2C-BFEA9A5E6181}">
      <dgm:prSet phldrT="[Texto]"/>
      <dgm:spPr/>
      <dgm:t>
        <a:bodyPr/>
        <a:lstStyle/>
        <a:p>
          <a:r>
            <a:rPr lang="pt-BR" dirty="0"/>
            <a:t>Software e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pt-BR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pt-BR"/>
        </a:p>
      </dgm:t>
    </dgm:pt>
    <dgm:pt modelId="{09A103DB-070E-45E2-85EE-FB5E3CD7CAD5}">
      <dgm:prSet phldrT="[Texto]"/>
      <dgm:spPr/>
      <dgm:t>
        <a:bodyPr/>
        <a:lstStyle/>
        <a:p>
          <a:r>
            <a:rPr lang="pt-BR" dirty="0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pt-BR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pt-BR"/>
        </a:p>
      </dgm:t>
    </dgm:pt>
    <dgm:pt modelId="{AB81C759-98AF-444D-BABC-17F825693088}">
      <dgm:prSet phldrT="[Texto]"/>
      <dgm:spPr/>
      <dgm:t>
        <a:bodyPr/>
        <a:lstStyle/>
        <a:p>
          <a:r>
            <a:rPr lang="pt-BR" dirty="0" smtClean="0"/>
            <a:t>Outros </a:t>
          </a:r>
          <a:endParaRPr lang="pt-BR" dirty="0"/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pt-BR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pt-BR"/>
        </a:p>
      </dgm:t>
    </dgm:pt>
    <dgm:pt modelId="{D06C39EA-88FF-491A-A601-2B59DC71888A}">
      <dgm:prSet phldrT="[Texto]"/>
      <dgm:spPr/>
      <dgm:t>
        <a:bodyPr/>
        <a:lstStyle/>
        <a:p>
          <a:r>
            <a:rPr lang="pt-BR" dirty="0"/>
            <a:t>Equipamento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pt-BR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pt-BR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1DF2E0B-F034-409C-97BE-B1E077D0166A}">
      <dgm:prSet phldrT="[Texto]"/>
      <dgm:spPr/>
      <dgm:t>
        <a:bodyPr/>
        <a:lstStyle/>
        <a:p>
          <a:r>
            <a:rPr lang="pt-BR" dirty="0"/>
            <a:t>Ferramentas da Web e Software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pt-BR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pt-BR"/>
        </a:p>
      </dgm:t>
    </dgm:pt>
    <dgm:pt modelId="{9FA67F5C-A2B3-4A17-AA93-5C0AD273B2D5}">
      <dgm:prSet phldrT="[Texto]"/>
      <dgm:spPr/>
      <dgm:t>
        <a:bodyPr/>
        <a:lstStyle/>
        <a:p>
          <a:r>
            <a:rPr lang="pt-BR" dirty="0"/>
            <a:t>Site da classe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pt-BR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pt-BR"/>
        </a:p>
      </dgm:t>
    </dgm:pt>
    <dgm:pt modelId="{452B5EB4-6ED7-4FA8-A7C4-5C3301C82707}">
      <dgm:prSet phldrT="[Texto]"/>
      <dgm:spPr/>
      <dgm:t>
        <a:bodyPr/>
        <a:lstStyle/>
        <a:p>
          <a:r>
            <a:rPr lang="pt-BR" dirty="0"/>
            <a:t>Aplicativos para dispositivos móveis/Outros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pt-BR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pt-BR"/>
        </a:p>
      </dgm:t>
    </dgm:pt>
    <dgm:pt modelId="{911EC251-C7E4-4814-90D4-8D36FE8DEC24}">
      <dgm:prSet phldrT="[Texto]"/>
      <dgm:spPr/>
      <dgm:t>
        <a:bodyPr/>
        <a:lstStyle/>
        <a:p>
          <a:r>
            <a:rPr lang="pt-BR" dirty="0"/>
            <a:t>Rede social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pt-BR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pt-BR"/>
        </a:p>
      </dgm:t>
    </dgm:pt>
    <dgm:pt modelId="{BAFD4250-3194-435C-9DB9-26F654B5C03A}">
      <dgm:prSet phldrT="[Texto]"/>
      <dgm:spPr/>
      <dgm:t>
        <a:bodyPr/>
        <a:lstStyle/>
        <a:p>
          <a:r>
            <a:rPr lang="pt-BR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pt-BR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pt-BR"/>
        </a:p>
      </dgm:t>
    </dgm:pt>
    <dgm:pt modelId="{39865F2F-A0A2-4069-A0A8-DBD105077B60}">
      <dgm:prSet phldrT="[Texto]"/>
      <dgm:spPr/>
      <dgm:t>
        <a:bodyPr/>
        <a:lstStyle/>
        <a:p>
          <a:r>
            <a:rPr lang="pt-BR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pt-BR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pt-BR"/>
        </a:p>
      </dgm:t>
    </dgm:pt>
    <dgm:pt modelId="{3685198B-5321-4885-BEE2-2A3D6DA5B4A6}">
      <dgm:prSet phldrT="[Texto]"/>
      <dgm:spPr/>
      <dgm:t>
        <a:bodyPr/>
        <a:lstStyle/>
        <a:p>
          <a:r>
            <a:rPr lang="pt-BR" dirty="0"/>
            <a:t>Grupos de estudo e laboratórios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pt-BR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pt-BR"/>
        </a:p>
      </dgm:t>
    </dgm:pt>
    <dgm:pt modelId="{F2B8E16F-5F5A-4339-B42D-A1EA3A873A66}">
      <dgm:prSet phldrT="[Texto]"/>
      <dgm:spPr/>
      <dgm:t>
        <a:bodyPr/>
        <a:lstStyle/>
        <a:p>
          <a:r>
            <a:rPr lang="pt-BR" dirty="0"/>
            <a:t>Laboratórios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pt-BR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pt-BR"/>
        </a:p>
      </dgm:t>
    </dgm:pt>
    <dgm:pt modelId="{E25008CC-3EBF-4262-B825-01A46F1E088F}">
      <dgm:prSet phldrT="[Texto]"/>
      <dgm:spPr/>
      <dgm:t>
        <a:bodyPr/>
        <a:lstStyle/>
        <a:p>
          <a:r>
            <a:rPr lang="pt-BR" dirty="0"/>
            <a:t>Grupos de estudo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pt-BR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pt-BR"/>
        </a:p>
      </dgm:t>
    </dgm:pt>
    <dgm:pt modelId="{C22B14A1-CEB5-4C85-A079-329A0D631FC4}">
      <dgm:prSet phldrT="[Texto]"/>
      <dgm:spPr/>
      <dgm:t>
        <a:bodyPr/>
        <a:lstStyle/>
        <a:p>
          <a:r>
            <a:rPr lang="pt-BR" dirty="0"/>
            <a:t>Outro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pt-BR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pt-BR"/>
        </a:p>
      </dgm:t>
    </dgm:pt>
    <dgm:pt modelId="{D7533782-3A8A-442A-9F24-8DC26FC5B3E3}">
      <dgm:prSet phldrT="[Texto]"/>
      <dgm:spPr/>
      <dgm:t>
        <a:bodyPr/>
        <a:lstStyle/>
        <a:p>
          <a:r>
            <a:rPr lang="pt-BR" dirty="0"/>
            <a:t>Ferramentas de colaboração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pt-BR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pt-BR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 custLinFactNeighborY="218"/>
      <dgm:spPr/>
      <dgm:t>
        <a:bodyPr/>
        <a:lstStyle/>
        <a:p>
          <a:endParaRPr lang="pt-BR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pt-BR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pt-BR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pt-BR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pt-BR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pt-BR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1E1409-B4D1-4074-90A1-337E7AFD5784}">
      <dgm:prSet phldrT="[Texto]"/>
      <dgm:spPr/>
      <dgm:t>
        <a:bodyPr/>
        <a:lstStyle/>
        <a:p>
          <a:r>
            <a:rPr lang="pt-BR" dirty="0" smtClean="0"/>
            <a:t>E-mail</a:t>
          </a:r>
          <a:endParaRPr lang="pt-BR" dirty="0"/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pt-BR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pt-BR"/>
        </a:p>
      </dgm:t>
    </dgm:pt>
    <dgm:pt modelId="{13EF7743-F837-4C14-ABD5-BECC83A95EAC}">
      <dgm:prSet phldrT="[Texto]"/>
      <dgm:spPr/>
      <dgm:t>
        <a:bodyPr/>
        <a:lstStyle/>
        <a:p>
          <a:r>
            <a:rPr lang="pt-BR" dirty="0"/>
            <a:t>Telefone do escritório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pt-BR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pt-BR"/>
        </a:p>
      </dgm:t>
    </dgm:pt>
    <dgm:pt modelId="{5D68DDC3-675B-4FA3-BF42-6CEC3951F4B2}">
      <dgm:prSet phldrT="[Texto]"/>
      <dgm:spPr/>
      <dgm:t>
        <a:bodyPr/>
        <a:lstStyle/>
        <a:p>
          <a:r>
            <a:rPr lang="pt-BR" dirty="0" smtClean="0"/>
            <a:t>Horário de atendimento</a:t>
          </a:r>
          <a:endParaRPr lang="pt-BR" dirty="0"/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pt-BR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pt-BR"/>
        </a:p>
      </dgm:t>
    </dgm:pt>
    <dgm:pt modelId="{BD6099BC-12AC-4D40-A8D4-95F72DBC6085}">
      <dgm:prSet phldrT="[Texto]"/>
      <dgm:spPr/>
      <dgm:t>
        <a:bodyPr/>
        <a:lstStyle/>
        <a:p>
          <a:r>
            <a:rPr lang="pt-BR" dirty="0"/>
            <a:t>Página da Web do instrutor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pt-BR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pt-BR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E574AC39-44E6-425E-AF49-CF7D189F346F}" type="datetimeFigureOut">
              <a:rPr lang="pt-BR" smtClean="0"/>
              <a:t>2014-01-21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6320F472-929B-459B-8D82-2FABCC5B32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pt-BR" sz="1200"/>
            </a:lvl1pPr>
          </a:lstStyle>
          <a:p>
            <a:fld id="{DF2775BC-6312-42C7-B7C5-EA6783C2D9CA}" type="datetimeFigureOut">
              <a:rPr lang="pt-BR"/>
              <a:t>2014-01-21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pt-BR" sz="1200"/>
            </a:lvl1pPr>
          </a:lstStyle>
          <a:p>
            <a:fld id="{67F715A1-4ADC-44E0-9587-804FF39D6B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pt-BR" sz="7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pt-BR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pt-BR" sz="24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BR" sz="16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pt-BR" sz="12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pt-BR"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BR" sz="18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pt-BR"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pt-BR" sz="18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 latinLnBrk="0">
              <a:defRPr lang="pt-B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/>
              <a:t>“</a:t>
            </a:r>
          </a:p>
        </p:txBody>
      </p:sp>
      <p:sp>
        <p:nvSpPr>
          <p:cNvPr id="13" name="Caixa de texto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 latinLnBrk="0">
              <a:defRPr lang="pt-B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rtão do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pt-BR" sz="4000" b="0" cap="none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pt-BR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o nome da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pt-BR"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 latinLnBrk="0">
              <a:defRPr lang="pt-B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/>
              <a:t>”</a:t>
            </a:r>
          </a:p>
        </p:txBody>
      </p:sp>
      <p:sp>
        <p:nvSpPr>
          <p:cNvPr id="14" name="Caixa de texto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 latinLnBrk="0">
              <a:defRPr lang="pt-B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pt-BR"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8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pt-BR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4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4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2" name="Espaço reservado para texto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9" name="Espaço reservado para imagem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BR" sz="16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30" name="Espaço reservado para imagem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BR" sz="16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31" name="Espaço reservado para imagem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BR" sz="16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pt-BR" sz="4000" b="0" cap="none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pt-BR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pt-BR" sz="1800"/>
            </a:lvl1pPr>
            <a:lvl2pPr latinLnBrk="0">
              <a:defRPr lang="pt-BR" sz="1600"/>
            </a:lvl2pPr>
            <a:lvl3pPr latinLnBrk="0">
              <a:defRPr lang="pt-BR" sz="1400"/>
            </a:lvl3pPr>
            <a:lvl4pPr latinLnBrk="0">
              <a:defRPr lang="pt-BR" sz="1200"/>
            </a:lvl4pPr>
            <a:lvl5pPr latinLnBrk="0">
              <a:defRPr lang="pt-BR" sz="1200"/>
            </a:lvl5pPr>
            <a:lvl6pPr latinLnBrk="0">
              <a:defRPr lang="pt-BR" sz="1200"/>
            </a:lvl6pPr>
            <a:lvl7pPr latinLnBrk="0">
              <a:defRPr lang="pt-BR" sz="1200"/>
            </a:lvl7pPr>
            <a:lvl8pPr latinLnBrk="0">
              <a:defRPr lang="pt-BR" sz="1200"/>
            </a:lvl8pPr>
            <a:lvl9pPr latinLnBrk="0">
              <a:defRPr lang="pt-BR"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pt-BR" sz="1800"/>
            </a:lvl1pPr>
            <a:lvl2pPr latinLnBrk="0">
              <a:defRPr lang="pt-BR" sz="1600"/>
            </a:lvl2pPr>
            <a:lvl3pPr latinLnBrk="0">
              <a:defRPr lang="pt-BR" sz="1400"/>
            </a:lvl3pPr>
            <a:lvl4pPr latinLnBrk="0">
              <a:defRPr lang="pt-BR" sz="1200"/>
            </a:lvl4pPr>
            <a:lvl5pPr latinLnBrk="0">
              <a:defRPr lang="pt-BR" sz="1200"/>
            </a:lvl5pPr>
            <a:lvl6pPr latinLnBrk="0">
              <a:defRPr lang="pt-BR" sz="1200"/>
            </a:lvl6pPr>
            <a:lvl7pPr latinLnBrk="0">
              <a:defRPr lang="pt-BR" sz="1200"/>
            </a:lvl7pPr>
            <a:lvl8pPr latinLnBrk="0">
              <a:defRPr lang="pt-BR" sz="1200"/>
            </a:lvl8pPr>
            <a:lvl9pPr latinLnBrk="0">
              <a:defRPr lang="pt-BR"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pt-BR" sz="1800"/>
            </a:lvl1pPr>
            <a:lvl2pPr latinLnBrk="0">
              <a:defRPr lang="pt-BR" sz="1600"/>
            </a:lvl2pPr>
            <a:lvl3pPr latinLnBrk="0">
              <a:defRPr lang="pt-BR" sz="1400"/>
            </a:lvl3pPr>
            <a:lvl4pPr latinLnBrk="0">
              <a:defRPr lang="pt-BR" sz="1200"/>
            </a:lvl4pPr>
            <a:lvl5pPr latinLnBrk="0">
              <a:defRPr lang="pt-BR" sz="1200"/>
            </a:lvl5pPr>
            <a:lvl6pPr latinLnBrk="0">
              <a:defRPr lang="pt-BR" sz="1200"/>
            </a:lvl6pPr>
            <a:lvl7pPr latinLnBrk="0">
              <a:defRPr lang="pt-BR" sz="1200"/>
            </a:lvl7pPr>
            <a:lvl8pPr latinLnBrk="0">
              <a:defRPr lang="pt-BR" sz="1200"/>
            </a:lvl8pPr>
            <a:lvl9pPr latinLnBrk="0">
              <a:defRPr lang="pt-BR"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pt-B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pt-BR" sz="1800"/>
            </a:lvl1pPr>
            <a:lvl2pPr latinLnBrk="0">
              <a:defRPr lang="pt-BR" sz="1600"/>
            </a:lvl2pPr>
            <a:lvl3pPr latinLnBrk="0">
              <a:defRPr lang="pt-BR" sz="1400"/>
            </a:lvl3pPr>
            <a:lvl4pPr latinLnBrk="0">
              <a:defRPr lang="pt-BR" sz="1200"/>
            </a:lvl4pPr>
            <a:lvl5pPr latinLnBrk="0">
              <a:defRPr lang="pt-BR" sz="1200"/>
            </a:lvl5pPr>
            <a:lvl6pPr latinLnBrk="0">
              <a:defRPr lang="pt-BR" sz="1200"/>
            </a:lvl6pPr>
            <a:lvl7pPr latinLnBrk="0">
              <a:defRPr lang="pt-BR" sz="1200"/>
            </a:lvl7pPr>
            <a:lvl8pPr latinLnBrk="0">
              <a:defRPr lang="pt-BR" sz="1200"/>
            </a:lvl8pPr>
            <a:lvl9pPr latinLnBrk="0">
              <a:defRPr lang="pt-BR"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pt-BR" sz="24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pt-BR" sz="2000"/>
            </a:lvl1pPr>
            <a:lvl2pPr latinLnBrk="0">
              <a:defRPr lang="pt-BR" sz="18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pt-BR"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pt-BR" sz="16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pt-BR" sz="1400"/>
            </a:lvl1pPr>
            <a:lvl2pPr marL="457200" indent="0" latinLnBrk="0">
              <a:buNone/>
              <a:defRPr lang="pt-BR" sz="1200"/>
            </a:lvl2pPr>
            <a:lvl3pPr marL="914400" indent="0" latinLnBrk="0">
              <a:buNone/>
              <a:defRPr lang="pt-BR" sz="1000"/>
            </a:lvl3pPr>
            <a:lvl4pPr marL="1371600" indent="0" latinLnBrk="0">
              <a:buNone/>
              <a:defRPr lang="pt-BR" sz="900"/>
            </a:lvl4pPr>
            <a:lvl5pPr marL="1828800" indent="0" latinLnBrk="0">
              <a:buNone/>
              <a:defRPr lang="pt-BR" sz="900"/>
            </a:lvl5pPr>
            <a:lvl6pPr marL="2286000" indent="0" latinLnBrk="0">
              <a:buNone/>
              <a:defRPr lang="pt-BR" sz="900"/>
            </a:lvl6pPr>
            <a:lvl7pPr marL="2743200" indent="0" latinLnBrk="0">
              <a:buNone/>
              <a:defRPr lang="pt-BR" sz="900"/>
            </a:lvl7pPr>
            <a:lvl8pPr marL="3200400" indent="0" latinLnBrk="0">
              <a:buNone/>
              <a:defRPr lang="pt-BR" sz="900"/>
            </a:lvl8pPr>
            <a:lvl9pPr marL="3657600" indent="0" latinLnBrk="0">
              <a:buNone/>
              <a:defRPr lang="pt-BR"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pt-B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pt-BR"/>
              <a:t>2014-01-21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pt-BR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pt-BR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pt-BR">
          <a:solidFill>
            <a:schemeClr val="tx2"/>
          </a:solidFill>
        </a:defRPr>
      </a:lvl2pPr>
      <a:lvl3pPr eaLnBrk="1" latinLnBrk="0" hangingPunct="1">
        <a:defRPr lang="pt-BR">
          <a:solidFill>
            <a:schemeClr val="tx2"/>
          </a:solidFill>
        </a:defRPr>
      </a:lvl3pPr>
      <a:lvl4pPr eaLnBrk="1" latinLnBrk="0" hangingPunct="1">
        <a:defRPr lang="pt-BR">
          <a:solidFill>
            <a:schemeClr val="tx2"/>
          </a:solidFill>
        </a:defRPr>
      </a:lvl4pPr>
      <a:lvl5pPr eaLnBrk="1" latinLnBrk="0" hangingPunct="1">
        <a:defRPr lang="pt-BR">
          <a:solidFill>
            <a:schemeClr val="tx2"/>
          </a:solidFill>
        </a:defRPr>
      </a:lvl5pPr>
      <a:lvl6pPr eaLnBrk="1" latinLnBrk="0" hangingPunct="1">
        <a:defRPr lang="pt-BR">
          <a:solidFill>
            <a:schemeClr val="tx2"/>
          </a:solidFill>
        </a:defRPr>
      </a:lvl6pPr>
      <a:lvl7pPr eaLnBrk="1" latinLnBrk="0" hangingPunct="1">
        <a:defRPr lang="pt-BR">
          <a:solidFill>
            <a:schemeClr val="tx2"/>
          </a:solidFill>
        </a:defRPr>
      </a:lvl7pPr>
      <a:lvl8pPr eaLnBrk="1" latinLnBrk="0" hangingPunct="1">
        <a:defRPr lang="pt-BR">
          <a:solidFill>
            <a:schemeClr val="tx2"/>
          </a:solidFill>
        </a:defRPr>
      </a:lvl8pPr>
      <a:lvl9pPr eaLnBrk="1" latinLnBrk="0" hangingPunct="1">
        <a:defRPr lang="pt-BR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pt-BR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pt-BR"/>
      </a:defPPr>
      <a:lvl1pPr marL="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curso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Nome do professor | número do curso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Perguntas?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do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Adicione um breve resumo do curso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Local </a:t>
            </a:r>
          </a:p>
          <a:p>
            <a:r>
              <a:rPr lang="pt-BR" dirty="0"/>
              <a:t>Palestras: </a:t>
            </a:r>
            <a:r>
              <a:rPr lang="pt-BR" dirty="0" err="1"/>
              <a:t>Seg</a:t>
            </a:r>
            <a:r>
              <a:rPr lang="pt-BR" dirty="0"/>
              <a:t>-</a:t>
            </a:r>
            <a:r>
              <a:rPr lang="pt-BR" dirty="0" err="1"/>
              <a:t>Qua-Sex</a:t>
            </a:r>
            <a:r>
              <a:rPr lang="pt-BR" dirty="0"/>
              <a:t> às 12:00hs</a:t>
            </a:r>
          </a:p>
          <a:p>
            <a:r>
              <a:rPr lang="pt-BR" dirty="0"/>
              <a:t>Laboratórios: Ter-</a:t>
            </a:r>
            <a:r>
              <a:rPr lang="pt-BR" dirty="0" err="1"/>
              <a:t>Qui</a:t>
            </a:r>
            <a:r>
              <a:rPr lang="pt-BR" dirty="0"/>
              <a:t> às 12:00hs</a:t>
            </a:r>
          </a:p>
          <a:p>
            <a:r>
              <a:rPr lang="pt-BR" dirty="0"/>
              <a:t>Pré-requisitos:</a:t>
            </a:r>
          </a:p>
          <a:p>
            <a:r>
              <a:rPr lang="pt-BR" dirty="0"/>
              <a:t>Créditos: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 curso</a:t>
            </a:r>
          </a:p>
        </p:txBody>
      </p:sp>
      <p:graphicFrame>
        <p:nvGraphicFramePr>
          <p:cNvPr id="6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020040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295"/>
                <a:gridCol w="2935224"/>
                <a:gridCol w="3393630"/>
              </a:tblGrid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Objetivos do curso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Resultados</a:t>
                      </a:r>
                      <a:r>
                        <a:rPr lang="pt-BR" baseline="0" dirty="0"/>
                        <a:t> esperados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Habilidades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Objetivo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Resultado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Habilidades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Objetivo</a:t>
                      </a:r>
                      <a:r>
                        <a:rPr lang="pt-BR" baseline="0" dirty="0"/>
                        <a:t> 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Resultado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Habilidades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Objetivo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Resultado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Habilidades desenvolvidas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Objetivo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Resultado </a:t>
                      </a:r>
                      <a:r>
                        <a:rPr lang="pt-BR" baseline="0" dirty="0"/>
                        <a:t>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Habilidades desenvolvidas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Materiais necessários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37783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Descreve brevemente os métodos instrucionais</a:t>
            </a:r>
          </a:p>
          <a:p>
            <a:pPr lvl="1"/>
            <a:r>
              <a:rPr lang="pt-BR" dirty="0"/>
              <a:t>Palestras</a:t>
            </a:r>
          </a:p>
          <a:p>
            <a:pPr lvl="1"/>
            <a:r>
              <a:rPr lang="pt-BR" dirty="0"/>
              <a:t>Demonstrações</a:t>
            </a:r>
          </a:p>
          <a:p>
            <a:pPr lvl="1"/>
            <a:r>
              <a:rPr lang="pt-BR" dirty="0"/>
              <a:t>Discussão em sala de aula/Discussões virtuais</a:t>
            </a:r>
          </a:p>
          <a:p>
            <a:pPr lvl="1"/>
            <a:r>
              <a:rPr lang="pt-BR" dirty="0"/>
              <a:t>Projetos individuais/em grupo</a:t>
            </a:r>
          </a:p>
          <a:p>
            <a:pPr lvl="1"/>
            <a:r>
              <a:rPr lang="pt-BR" dirty="0"/>
              <a:t>Laboratórios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79409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Semana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Tópico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Atribuição/Programa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Semana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Tópico</a:t>
                      </a:r>
                      <a:r>
                        <a:rPr lang="pt-BR" baseline="0" dirty="0"/>
                        <a:t> 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Breve</a:t>
                      </a:r>
                      <a:r>
                        <a:rPr lang="pt-BR" baseline="0" dirty="0"/>
                        <a:t> 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Semana </a:t>
                      </a:r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Tópico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Breve</a:t>
                      </a:r>
                      <a:r>
                        <a:rPr lang="pt-BR" baseline="0" dirty="0"/>
                        <a:t> 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Semana </a:t>
                      </a:r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Tópico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Breve</a:t>
                      </a:r>
                      <a:r>
                        <a:rPr lang="pt-BR" baseline="0" dirty="0"/>
                        <a:t> 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Semana </a:t>
                      </a:r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Tópico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Breve</a:t>
                      </a:r>
                      <a:r>
                        <a:rPr lang="pt-BR" baseline="0" dirty="0"/>
                        <a:t> 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pt-BR" dirty="0"/>
                        <a:t>Semana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Tópico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pt-BR"/>
                      </a:pPr>
                      <a:r>
                        <a:rPr lang="pt-BR" dirty="0"/>
                        <a:t>Breve</a:t>
                      </a:r>
                      <a:r>
                        <a:rPr lang="pt-BR" baseline="0" dirty="0"/>
                        <a:t> 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Objetivo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de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Atribuições semanais</a:t>
            </a:r>
          </a:p>
          <a:p>
            <a:r>
              <a:rPr lang="pt-BR" dirty="0"/>
              <a:t>Projetos</a:t>
            </a:r>
          </a:p>
          <a:p>
            <a:r>
              <a:rPr lang="pt-BR" dirty="0"/>
              <a:t>Questionário</a:t>
            </a:r>
          </a:p>
          <a:p>
            <a:r>
              <a:rPr lang="pt-BR" dirty="0"/>
              <a:t>Exame final</a:t>
            </a:r>
          </a:p>
          <a:p>
            <a:endParaRPr lang="pt-BR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1112404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Recursos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4485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de contato do instrutor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72144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Vermelho Í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Widescreen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Íon</vt:lpstr>
      <vt:lpstr>Título do curso</vt:lpstr>
      <vt:lpstr>Descrição do curso</vt:lpstr>
      <vt:lpstr>Objetivos do curso</vt:lpstr>
      <vt:lpstr>Materiais necessários</vt:lpstr>
      <vt:lpstr>Métodos de Ensino</vt:lpstr>
      <vt:lpstr>Agenda</vt:lpstr>
      <vt:lpstr>Critérios de avaliação</vt:lpstr>
      <vt:lpstr>Recursos</vt:lpstr>
      <vt:lpstr>Informações de contato do instrutor</vt:lpstr>
      <vt:lpstr>Perguntas?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2014-01-21T09:56:55Z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