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87581" autoAdjust="0"/>
  </p:normalViewPr>
  <p:slideViewPr>
    <p:cSldViewPr snapToGrid="0">
      <p:cViewPr varScale="1">
        <p:scale>
          <a:sx n="28" d="100"/>
          <a:sy n="28" d="100"/>
        </p:scale>
        <p:origin x="174" y="1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327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336525936"/>
        <c:axId val="-336523216"/>
      </c:barChart>
      <c:catAx>
        <c:axId val="-33652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336523216"/>
        <c:crosses val="autoZero"/>
        <c:auto val="1"/>
        <c:lblAlgn val="ctr"/>
        <c:lblOffset val="100"/>
        <c:noMultiLvlLbl val="0"/>
      </c:catAx>
      <c:valAx>
        <c:axId val="-3365232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336525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336516688"/>
        <c:axId val="-336524304"/>
      </c:barChart>
      <c:catAx>
        <c:axId val="-33651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336524304"/>
        <c:crosses val="autoZero"/>
        <c:auto val="1"/>
        <c:lblAlgn val="ctr"/>
        <c:lblOffset val="100"/>
        <c:noMultiLvlLbl val="0"/>
      </c:catAx>
      <c:valAx>
        <c:axId val="-3365243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336516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BR" sz="1200"/>
            </a:lvl1pPr>
          </a:lstStyle>
          <a:p>
            <a:fld id="{F1C0B079-A316-4C9B-B165-DF9EA8325D2C}" type="datetimeFigureOut">
              <a:rPr lang="pt-BR" smtClean="0"/>
              <a:t>17/12/2013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BR" sz="1200"/>
            </a:lvl1pPr>
          </a:lstStyle>
          <a:p>
            <a:fld id="{6BA0EAE6-B4B6-49B7-9049-B371250BE0F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BR" sz="1200"/>
            </a:lvl1pPr>
          </a:lstStyle>
          <a:p>
            <a:fld id="{38F28AB8-57D1-494F-9851-055AD867E790}" type="datetimeFigureOut">
              <a:rPr lang="pt-BR"/>
              <a:t>17/12/2013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BR" sz="1200"/>
            </a:lvl1pPr>
          </a:lstStyle>
          <a:p>
            <a:fld id="{37C7F044-5458-4B2E-BFA0-52AAA1C529D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dirty="0" smtClean="0"/>
              <a:t>Para alterar este cartaz, substitua nosso conteúdo de amostra pelo seu </a:t>
            </a:r>
            <a:r>
              <a:rPr lang="pt-BR" smtClean="0"/>
              <a:t>próprio conteúdo. </a:t>
            </a:r>
            <a:r>
              <a:rPr lang="pt-BR" dirty="0" smtClean="0"/>
              <a:t>Ou, se você preferir começar a partir de uma folha em branco, use o botão Novo Slide na guia Início para inserir uma nova página e digite seu texto e conteúdo nos espaços reservados vazios. Se você precisar de mais espaços reservados para títulos, legendas ou corpo do texto, copie qualquer um dos espaços reservados existentes e arraste o novo até o local.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pt-BR" smtClean="0"/>
              <a:pPr/>
              <a:t>1</a:t>
            </a:fld>
            <a:endParaRPr lang="pt-BR" dirty="0"/>
          </a:p>
        </p:txBody>
      </p:sp>
      <p:sp>
        <p:nvSpPr>
          <p:cNvPr id="10" name="Espaço reservado para imagem de slide 9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706621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rtaz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tângulo 44"/>
          <p:cNvSpPr/>
          <p:nvPr/>
        </p:nvSpPr>
        <p:spPr>
          <a:xfrm>
            <a:off x="685800" y="14798040"/>
            <a:ext cx="4572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7" name="Retângulo 46"/>
          <p:cNvSpPr/>
          <p:nvPr/>
        </p:nvSpPr>
        <p:spPr>
          <a:xfrm>
            <a:off x="685800" y="23301960"/>
            <a:ext cx="457200" cy="914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8" name="Retângulo 101"/>
          <p:cNvSpPr>
            <a:spLocks noChangeArrowheads="1"/>
          </p:cNvSpPr>
          <p:nvPr userDrawn="1"/>
        </p:nvSpPr>
        <p:spPr bwMode="auto">
          <a:xfrm>
            <a:off x="1" y="32004000"/>
            <a:ext cx="438912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pt-BR" dirty="0"/>
              <a:t>`</a:t>
            </a:r>
          </a:p>
        </p:txBody>
      </p:sp>
      <p:sp>
        <p:nvSpPr>
          <p:cNvPr id="59" name="Linha 112"/>
          <p:cNvSpPr>
            <a:spLocks noChangeShapeType="1"/>
          </p:cNvSpPr>
          <p:nvPr userDrawn="1"/>
        </p:nvSpPr>
        <p:spPr bwMode="white">
          <a:xfrm>
            <a:off x="0" y="32004000"/>
            <a:ext cx="43891200" cy="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dirty="0"/>
          </a:p>
        </p:txBody>
      </p:sp>
      <p:sp>
        <p:nvSpPr>
          <p:cNvPr id="43" name="Retângulo 42"/>
          <p:cNvSpPr/>
          <p:nvPr userDrawn="1"/>
        </p:nvSpPr>
        <p:spPr bwMode="white">
          <a:xfrm>
            <a:off x="29591222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2" name="Retângulo 41"/>
          <p:cNvSpPr/>
          <p:nvPr userDrawn="1"/>
        </p:nvSpPr>
        <p:spPr bwMode="white">
          <a:xfrm>
            <a:off x="15363158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1" name="Retângulo 40"/>
          <p:cNvSpPr/>
          <p:nvPr userDrawn="1"/>
        </p:nvSpPr>
        <p:spPr bwMode="white">
          <a:xfrm>
            <a:off x="1112683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4" name="Retângulo 43"/>
          <p:cNvSpPr/>
          <p:nvPr userDrawn="1"/>
        </p:nvSpPr>
        <p:spPr>
          <a:xfrm>
            <a:off x="1191767" y="6172200"/>
            <a:ext cx="13023031" cy="914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9" name="Retângulo 38"/>
          <p:cNvSpPr/>
          <p:nvPr/>
        </p:nvSpPr>
        <p:spPr>
          <a:xfrm>
            <a:off x="685800" y="6172200"/>
            <a:ext cx="457200" cy="914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3" name="Retângulo 101"/>
          <p:cNvSpPr>
            <a:spLocks noChangeArrowheads="1"/>
          </p:cNvSpPr>
          <p:nvPr userDrawn="1"/>
        </p:nvSpPr>
        <p:spPr bwMode="auto">
          <a:xfrm>
            <a:off x="1143001" y="3886200"/>
            <a:ext cx="42748200" cy="1600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" name="Título 5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 latinLnBrk="0">
              <a:defRPr lang="pt-BR" b="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1" name="Espaço reservado para texto 6"/>
          <p:cNvSpPr>
            <a:spLocks noGrp="1"/>
          </p:cNvSpPr>
          <p:nvPr userDrawn="1">
            <p:ph type="body" sz="quarter" idx="36"/>
          </p:nvPr>
        </p:nvSpPr>
        <p:spPr bwMode="auto">
          <a:xfrm>
            <a:off x="2209800" y="4083469"/>
            <a:ext cx="35661600" cy="12769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pt-BR" sz="240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pt-BR" sz="2400">
                <a:solidFill>
                  <a:schemeClr val="bg1"/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pt-BR" sz="2400">
                <a:solidFill>
                  <a:schemeClr val="bg1"/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pt-BR" sz="2400">
                <a:solidFill>
                  <a:schemeClr val="bg1"/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pt-BR" sz="2400">
                <a:solidFill>
                  <a:schemeClr val="bg1"/>
                </a:solidFill>
              </a:defRPr>
            </a:lvl5pPr>
            <a:lvl6pPr marL="0" indent="0" latinLnBrk="0">
              <a:spcBef>
                <a:spcPts val="0"/>
              </a:spcBef>
              <a:buNone/>
              <a:defRPr lang="pt-BR" sz="2400">
                <a:solidFill>
                  <a:schemeClr val="bg1"/>
                </a:solidFill>
              </a:defRPr>
            </a:lvl6pPr>
            <a:lvl7pPr marL="0" indent="0" latinLnBrk="0">
              <a:spcBef>
                <a:spcPts val="0"/>
              </a:spcBef>
              <a:buNone/>
              <a:defRPr lang="pt-BR" sz="2400">
                <a:solidFill>
                  <a:schemeClr val="bg1"/>
                </a:solidFill>
              </a:defRPr>
            </a:lvl7pPr>
            <a:lvl8pPr marL="0" indent="0" latinLnBrk="0">
              <a:spcBef>
                <a:spcPts val="0"/>
              </a:spcBef>
              <a:buNone/>
              <a:defRPr lang="pt-BR" sz="2400">
                <a:solidFill>
                  <a:schemeClr val="bg1"/>
                </a:solidFill>
              </a:defRPr>
            </a:lvl8pPr>
            <a:lvl9pPr marL="0" indent="0" latinLnBrk="0">
              <a:spcBef>
                <a:spcPts val="0"/>
              </a:spcBef>
              <a:buNone/>
              <a:defRPr lang="pt-BR"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7" name="Espaço reservado para texto 6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170431" y="5854273"/>
            <a:ext cx="13044367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pt-BR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9" name="Espaço reservado para conteúdo 17"/>
          <p:cNvSpPr>
            <a:spLocks noGrp="1"/>
          </p:cNvSpPr>
          <p:nvPr userDrawn="1">
            <p:ph sz="quarter" idx="24" hasCustomPrompt="1"/>
          </p:nvPr>
        </p:nvSpPr>
        <p:spPr>
          <a:xfrm>
            <a:off x="1174552" y="7086600"/>
            <a:ext cx="13048488" cy="6840825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pt-BR" baseline="0"/>
            </a:lvl1pPr>
            <a:lvl2pPr latinLnBrk="0">
              <a:buClr>
                <a:schemeClr val="accent1"/>
              </a:buClr>
              <a:defRPr lang="pt-BR"/>
            </a:lvl2pPr>
            <a:lvl3pPr latinLnBrk="0">
              <a:buClr>
                <a:schemeClr val="accent1"/>
              </a:buClr>
              <a:defRPr lang="pt-BR"/>
            </a:lvl3pPr>
            <a:lvl4pPr latinLnBrk="0">
              <a:buClr>
                <a:schemeClr val="accent1"/>
              </a:buClr>
              <a:defRPr lang="pt-BR"/>
            </a:lvl4pPr>
            <a:lvl5pPr latinLnBrk="0">
              <a:buClr>
                <a:schemeClr val="accent1"/>
              </a:buClr>
              <a:defRPr lang="pt-BR"/>
            </a:lvl5pPr>
            <a:lvl6pPr latinLnBrk="0">
              <a:buClr>
                <a:schemeClr val="accent1"/>
              </a:buClr>
              <a:defRPr lang="pt-BR"/>
            </a:lvl6pPr>
            <a:lvl7pPr latinLnBrk="0">
              <a:buClr>
                <a:schemeClr val="accent1"/>
              </a:buClr>
              <a:defRPr lang="pt-BR"/>
            </a:lvl7pPr>
            <a:lvl8pPr latinLnBrk="0">
              <a:buClr>
                <a:schemeClr val="accent1"/>
              </a:buClr>
              <a:defRPr lang="pt-BR"/>
            </a:lvl8pPr>
            <a:lvl9pPr latinLnBrk="0">
              <a:buClr>
                <a:schemeClr val="accent1"/>
              </a:buClr>
              <a:defRPr lang="pt-BR"/>
            </a:lvl9pPr>
          </a:lstStyle>
          <a:p>
            <a:pPr lvl="0"/>
            <a:r>
              <a:rPr lang="pt-BR" dirty="0"/>
              <a:t>Use este espaço reservado para adicionar texto ou outro conteúdo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  <a:p>
            <a:pPr lvl="5"/>
            <a:r>
              <a:rPr lang="pt-BR" dirty="0"/>
              <a:t>Seis</a:t>
            </a:r>
          </a:p>
          <a:p>
            <a:pPr lvl="6"/>
            <a:r>
              <a:rPr lang="pt-BR" dirty="0"/>
              <a:t>Sete</a:t>
            </a:r>
          </a:p>
          <a:p>
            <a:pPr lvl="7"/>
            <a:r>
              <a:rPr lang="pt-BR" dirty="0"/>
              <a:t>Oito</a:t>
            </a:r>
          </a:p>
          <a:p>
            <a:pPr lvl="8"/>
            <a:r>
              <a:rPr lang="pt-BR" dirty="0"/>
              <a:t>Nove</a:t>
            </a:r>
          </a:p>
        </p:txBody>
      </p:sp>
      <p:sp>
        <p:nvSpPr>
          <p:cNvPr id="60" name="Retângulo 59"/>
          <p:cNvSpPr/>
          <p:nvPr userDrawn="1"/>
        </p:nvSpPr>
        <p:spPr>
          <a:xfrm>
            <a:off x="1170430" y="14798040"/>
            <a:ext cx="13044367" cy="914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pt-BR" dirty="0"/>
          </a:p>
        </p:txBody>
      </p:sp>
      <p:sp>
        <p:nvSpPr>
          <p:cNvPr id="11" name="Espaço reservado para texto 6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170431" y="14480113"/>
            <a:ext cx="13048488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pt-BR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20" name="Espaço reservado para conteúdo 17"/>
          <p:cNvSpPr>
            <a:spLocks noGrp="1"/>
          </p:cNvSpPr>
          <p:nvPr userDrawn="1">
            <p:ph sz="quarter" idx="25" hasCustomPrompt="1"/>
          </p:nvPr>
        </p:nvSpPr>
        <p:spPr>
          <a:xfrm>
            <a:off x="1174552" y="15712439"/>
            <a:ext cx="13048488" cy="7440169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pt-BR" baseline="0"/>
            </a:lvl1pPr>
            <a:lvl2pPr latinLnBrk="0">
              <a:buClr>
                <a:schemeClr val="accent1"/>
              </a:buClr>
              <a:defRPr lang="pt-BR"/>
            </a:lvl2pPr>
            <a:lvl3pPr latinLnBrk="0">
              <a:buClr>
                <a:schemeClr val="accent1"/>
              </a:buClr>
              <a:defRPr lang="pt-BR"/>
            </a:lvl3pPr>
            <a:lvl4pPr latinLnBrk="0">
              <a:buClr>
                <a:schemeClr val="accent1"/>
              </a:buClr>
              <a:defRPr lang="pt-BR"/>
            </a:lvl4pPr>
            <a:lvl5pPr latinLnBrk="0">
              <a:buClr>
                <a:schemeClr val="accent1"/>
              </a:buClr>
              <a:defRPr lang="pt-BR"/>
            </a:lvl5pPr>
            <a:lvl6pPr latinLnBrk="0">
              <a:buClr>
                <a:schemeClr val="accent1"/>
              </a:buClr>
              <a:defRPr lang="pt-BR"/>
            </a:lvl6pPr>
            <a:lvl7pPr latinLnBrk="0">
              <a:buClr>
                <a:schemeClr val="accent1"/>
              </a:buClr>
              <a:defRPr lang="pt-BR"/>
            </a:lvl7pPr>
            <a:lvl8pPr latinLnBrk="0">
              <a:buClr>
                <a:schemeClr val="accent1"/>
              </a:buClr>
              <a:defRPr lang="pt-BR"/>
            </a:lvl8pPr>
            <a:lvl9pPr latinLnBrk="0">
              <a:buClr>
                <a:schemeClr val="accent1"/>
              </a:buClr>
              <a:defRPr lang="pt-BR"/>
            </a:lvl9pPr>
          </a:lstStyle>
          <a:p>
            <a:pPr lvl="0"/>
            <a:r>
              <a:rPr lang="pt-BR" dirty="0"/>
              <a:t>Use este espaço reservado para adicionar texto ou outro conteúdo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  <a:p>
            <a:pPr lvl="5"/>
            <a:r>
              <a:rPr lang="pt-BR" dirty="0"/>
              <a:t>Seis</a:t>
            </a:r>
          </a:p>
          <a:p>
            <a:pPr lvl="6"/>
            <a:r>
              <a:rPr lang="pt-BR" dirty="0"/>
              <a:t>Sete</a:t>
            </a:r>
          </a:p>
          <a:p>
            <a:pPr lvl="7"/>
            <a:r>
              <a:rPr lang="pt-BR" dirty="0"/>
              <a:t>Oito</a:t>
            </a:r>
          </a:p>
          <a:p>
            <a:pPr lvl="8"/>
            <a:r>
              <a:rPr lang="pt-BR" dirty="0"/>
              <a:t>Nove</a:t>
            </a:r>
          </a:p>
        </p:txBody>
      </p:sp>
      <p:sp>
        <p:nvSpPr>
          <p:cNvPr id="61" name="Retângulo 60"/>
          <p:cNvSpPr/>
          <p:nvPr userDrawn="1"/>
        </p:nvSpPr>
        <p:spPr>
          <a:xfrm>
            <a:off x="1170431" y="23301960"/>
            <a:ext cx="13048488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Espaço reservado para texto 6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170431" y="22991236"/>
            <a:ext cx="13048488" cy="1253699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pt-BR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21" name="Espaço reservado para conteúdo 17"/>
          <p:cNvSpPr>
            <a:spLocks noGrp="1"/>
          </p:cNvSpPr>
          <p:nvPr userDrawn="1">
            <p:ph sz="quarter" idx="26" hasCustomPrompt="1"/>
          </p:nvPr>
        </p:nvSpPr>
        <p:spPr>
          <a:xfrm>
            <a:off x="1174552" y="24216361"/>
            <a:ext cx="13048488" cy="7263385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pt-BR" baseline="0"/>
            </a:lvl1pPr>
            <a:lvl2pPr latinLnBrk="0">
              <a:buClr>
                <a:schemeClr val="accent1"/>
              </a:buClr>
              <a:defRPr lang="pt-BR"/>
            </a:lvl2pPr>
            <a:lvl3pPr latinLnBrk="0">
              <a:buClr>
                <a:schemeClr val="accent1"/>
              </a:buClr>
              <a:defRPr lang="pt-BR"/>
            </a:lvl3pPr>
            <a:lvl4pPr latinLnBrk="0">
              <a:buClr>
                <a:schemeClr val="accent1"/>
              </a:buClr>
              <a:defRPr lang="pt-BR"/>
            </a:lvl4pPr>
            <a:lvl5pPr latinLnBrk="0">
              <a:buClr>
                <a:schemeClr val="accent1"/>
              </a:buClr>
              <a:defRPr lang="pt-BR"/>
            </a:lvl5pPr>
            <a:lvl6pPr latinLnBrk="0">
              <a:buClr>
                <a:schemeClr val="accent1"/>
              </a:buClr>
              <a:defRPr lang="pt-BR"/>
            </a:lvl6pPr>
            <a:lvl7pPr latinLnBrk="0">
              <a:buClr>
                <a:schemeClr val="accent1"/>
              </a:buClr>
              <a:defRPr lang="pt-BR"/>
            </a:lvl7pPr>
            <a:lvl8pPr latinLnBrk="0">
              <a:buClr>
                <a:schemeClr val="accent1"/>
              </a:buClr>
              <a:defRPr lang="pt-BR"/>
            </a:lvl8pPr>
            <a:lvl9pPr latinLnBrk="0">
              <a:buClr>
                <a:schemeClr val="accent1"/>
              </a:buClr>
              <a:defRPr lang="pt-BR"/>
            </a:lvl9pPr>
          </a:lstStyle>
          <a:p>
            <a:pPr lvl="0"/>
            <a:r>
              <a:rPr lang="pt-BR" dirty="0"/>
              <a:t>Use este espaço reservado para adicionar texto ou outro conteúdo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  <a:p>
            <a:pPr lvl="5"/>
            <a:r>
              <a:rPr lang="pt-BR" dirty="0"/>
              <a:t>Seis</a:t>
            </a:r>
          </a:p>
          <a:p>
            <a:pPr lvl="6"/>
            <a:r>
              <a:rPr lang="pt-BR" dirty="0"/>
              <a:t>Sete</a:t>
            </a:r>
          </a:p>
          <a:p>
            <a:pPr lvl="7"/>
            <a:r>
              <a:rPr lang="pt-BR" dirty="0"/>
              <a:t>Oito</a:t>
            </a:r>
          </a:p>
          <a:p>
            <a:pPr lvl="8"/>
            <a:r>
              <a:rPr lang="pt-BR" dirty="0"/>
              <a:t>Nove</a:t>
            </a:r>
          </a:p>
        </p:txBody>
      </p:sp>
      <p:sp>
        <p:nvSpPr>
          <p:cNvPr id="62" name="Retângulo 61"/>
          <p:cNvSpPr/>
          <p:nvPr userDrawn="1"/>
        </p:nvSpPr>
        <p:spPr>
          <a:xfrm>
            <a:off x="15416784" y="6172200"/>
            <a:ext cx="13048488" cy="91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texto 6"/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15416784" y="5854273"/>
            <a:ext cx="13048488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pt-BR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22" name="Espaço reservado para conteúdo 17"/>
          <p:cNvSpPr>
            <a:spLocks noGrp="1"/>
          </p:cNvSpPr>
          <p:nvPr userDrawn="1">
            <p:ph sz="quarter" idx="27" hasCustomPrompt="1"/>
          </p:nvPr>
        </p:nvSpPr>
        <p:spPr>
          <a:xfrm>
            <a:off x="15416784" y="7086600"/>
            <a:ext cx="13048488" cy="4926126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pt-BR" baseline="0"/>
            </a:lvl1pPr>
            <a:lvl2pPr latinLnBrk="0">
              <a:buClr>
                <a:schemeClr val="accent1"/>
              </a:buClr>
              <a:defRPr lang="pt-BR"/>
            </a:lvl2pPr>
            <a:lvl3pPr latinLnBrk="0">
              <a:buClr>
                <a:schemeClr val="accent1"/>
              </a:buClr>
              <a:defRPr lang="pt-BR"/>
            </a:lvl3pPr>
            <a:lvl4pPr latinLnBrk="0">
              <a:buClr>
                <a:schemeClr val="accent1"/>
              </a:buClr>
              <a:defRPr lang="pt-BR"/>
            </a:lvl4pPr>
            <a:lvl5pPr latinLnBrk="0">
              <a:buClr>
                <a:schemeClr val="accent1"/>
              </a:buClr>
              <a:defRPr lang="pt-BR"/>
            </a:lvl5pPr>
            <a:lvl6pPr latinLnBrk="0">
              <a:buClr>
                <a:schemeClr val="accent1"/>
              </a:buClr>
              <a:defRPr lang="pt-BR"/>
            </a:lvl6pPr>
            <a:lvl7pPr latinLnBrk="0">
              <a:buClr>
                <a:schemeClr val="accent1"/>
              </a:buClr>
              <a:defRPr lang="pt-BR"/>
            </a:lvl7pPr>
            <a:lvl8pPr latinLnBrk="0">
              <a:buClr>
                <a:schemeClr val="accent1"/>
              </a:buClr>
              <a:defRPr lang="pt-BR"/>
            </a:lvl8pPr>
            <a:lvl9pPr latinLnBrk="0">
              <a:buClr>
                <a:schemeClr val="accent1"/>
              </a:buClr>
              <a:defRPr lang="pt-BR"/>
            </a:lvl9pPr>
          </a:lstStyle>
          <a:p>
            <a:pPr lvl="0"/>
            <a:r>
              <a:rPr lang="pt-BR" dirty="0"/>
              <a:t>Use este espaço reservado para adicionar texto ou outro conteúdo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  <a:p>
            <a:pPr lvl="5"/>
            <a:r>
              <a:rPr lang="pt-BR" dirty="0"/>
              <a:t>Seis</a:t>
            </a:r>
          </a:p>
          <a:p>
            <a:pPr lvl="6"/>
            <a:r>
              <a:rPr lang="pt-BR" dirty="0"/>
              <a:t>Sete</a:t>
            </a:r>
          </a:p>
          <a:p>
            <a:pPr lvl="7"/>
            <a:r>
              <a:rPr lang="pt-BR" dirty="0"/>
              <a:t>Oito</a:t>
            </a:r>
          </a:p>
          <a:p>
            <a:pPr lvl="8"/>
            <a:r>
              <a:rPr lang="pt-BR" dirty="0"/>
              <a:t>Nove</a:t>
            </a:r>
          </a:p>
        </p:txBody>
      </p:sp>
      <p:sp>
        <p:nvSpPr>
          <p:cNvPr id="18" name="Espaço reservado para conteúdo 17"/>
          <p:cNvSpPr>
            <a:spLocks noGrp="1"/>
          </p:cNvSpPr>
          <p:nvPr userDrawn="1">
            <p:ph sz="quarter" idx="23" hasCustomPrompt="1"/>
          </p:nvPr>
        </p:nvSpPr>
        <p:spPr>
          <a:xfrm>
            <a:off x="15416784" y="12456478"/>
            <a:ext cx="13048488" cy="6172200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pt-BR" baseline="0"/>
            </a:lvl1pPr>
            <a:lvl2pPr latinLnBrk="0">
              <a:buClr>
                <a:schemeClr val="accent1"/>
              </a:buClr>
              <a:defRPr lang="pt-BR"/>
            </a:lvl2pPr>
            <a:lvl3pPr latinLnBrk="0">
              <a:buClr>
                <a:schemeClr val="accent1"/>
              </a:buClr>
              <a:defRPr lang="pt-BR"/>
            </a:lvl3pPr>
            <a:lvl4pPr latinLnBrk="0">
              <a:buClr>
                <a:schemeClr val="accent1"/>
              </a:buClr>
              <a:defRPr lang="pt-BR"/>
            </a:lvl4pPr>
            <a:lvl5pPr latinLnBrk="0">
              <a:buClr>
                <a:schemeClr val="accent1"/>
              </a:buClr>
              <a:defRPr lang="pt-BR"/>
            </a:lvl5pPr>
            <a:lvl6pPr latinLnBrk="0">
              <a:buClr>
                <a:schemeClr val="accent1"/>
              </a:buClr>
              <a:defRPr lang="pt-BR"/>
            </a:lvl6pPr>
            <a:lvl7pPr latinLnBrk="0">
              <a:buClr>
                <a:schemeClr val="accent1"/>
              </a:buClr>
              <a:defRPr lang="pt-BR"/>
            </a:lvl7pPr>
            <a:lvl8pPr latinLnBrk="0">
              <a:buClr>
                <a:schemeClr val="accent1"/>
              </a:buClr>
              <a:defRPr lang="pt-BR"/>
            </a:lvl8pPr>
            <a:lvl9pPr latinLnBrk="0">
              <a:buClr>
                <a:schemeClr val="accent1"/>
              </a:buClr>
              <a:defRPr lang="pt-BR"/>
            </a:lvl9pPr>
          </a:lstStyle>
          <a:p>
            <a:pPr lvl="0"/>
            <a:r>
              <a:rPr lang="pt-BR" dirty="0"/>
              <a:t>Use este espaço reservado para adicionar texto ou outro conteúdo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  <a:p>
            <a:pPr lvl="5"/>
            <a:r>
              <a:rPr lang="pt-BR" dirty="0"/>
              <a:t>Seis</a:t>
            </a:r>
          </a:p>
          <a:p>
            <a:pPr lvl="6"/>
            <a:r>
              <a:rPr lang="pt-BR" dirty="0"/>
              <a:t>Sete</a:t>
            </a:r>
          </a:p>
          <a:p>
            <a:pPr lvl="7"/>
            <a:r>
              <a:rPr lang="pt-BR" dirty="0"/>
              <a:t>Oito</a:t>
            </a:r>
          </a:p>
          <a:p>
            <a:pPr lvl="8"/>
            <a:r>
              <a:rPr lang="pt-BR" dirty="0"/>
              <a:t>Nove</a:t>
            </a:r>
          </a:p>
        </p:txBody>
      </p:sp>
      <p:sp>
        <p:nvSpPr>
          <p:cNvPr id="57" name="Espaço reservado para conteúdo 17"/>
          <p:cNvSpPr>
            <a:spLocks noGrp="1"/>
          </p:cNvSpPr>
          <p:nvPr>
            <p:ph sz="quarter" idx="37" hasCustomPrompt="1"/>
          </p:nvPr>
        </p:nvSpPr>
        <p:spPr>
          <a:xfrm>
            <a:off x="15416784" y="19072430"/>
            <a:ext cx="13048488" cy="3918814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pt-BR" baseline="0"/>
            </a:lvl1pPr>
            <a:lvl2pPr latinLnBrk="0">
              <a:buClr>
                <a:schemeClr val="accent1"/>
              </a:buClr>
              <a:defRPr lang="pt-BR"/>
            </a:lvl2pPr>
            <a:lvl3pPr latinLnBrk="0">
              <a:buClr>
                <a:schemeClr val="accent1"/>
              </a:buClr>
              <a:defRPr lang="pt-BR"/>
            </a:lvl3pPr>
            <a:lvl4pPr latinLnBrk="0">
              <a:buClr>
                <a:schemeClr val="accent1"/>
              </a:buClr>
              <a:defRPr lang="pt-BR"/>
            </a:lvl4pPr>
            <a:lvl5pPr latinLnBrk="0">
              <a:buClr>
                <a:schemeClr val="accent1"/>
              </a:buClr>
              <a:defRPr lang="pt-BR"/>
            </a:lvl5pPr>
            <a:lvl6pPr latinLnBrk="0">
              <a:buClr>
                <a:schemeClr val="accent1"/>
              </a:buClr>
              <a:defRPr lang="pt-BR"/>
            </a:lvl6pPr>
            <a:lvl7pPr latinLnBrk="0">
              <a:buClr>
                <a:schemeClr val="accent1"/>
              </a:buClr>
              <a:defRPr lang="pt-BR"/>
            </a:lvl7pPr>
            <a:lvl8pPr latinLnBrk="0">
              <a:buClr>
                <a:schemeClr val="accent1"/>
              </a:buClr>
              <a:defRPr lang="pt-BR"/>
            </a:lvl8pPr>
            <a:lvl9pPr latinLnBrk="0">
              <a:buClr>
                <a:schemeClr val="accent1"/>
              </a:buClr>
              <a:defRPr lang="pt-BR"/>
            </a:lvl9pPr>
          </a:lstStyle>
          <a:p>
            <a:pPr lvl="0"/>
            <a:r>
              <a:rPr lang="pt-BR" dirty="0"/>
              <a:t>Use este espaço reservado para adicionar texto ou outro conteúdo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3" name="Retângulo 62"/>
          <p:cNvSpPr/>
          <p:nvPr userDrawn="1"/>
        </p:nvSpPr>
        <p:spPr>
          <a:xfrm>
            <a:off x="15416784" y="23298912"/>
            <a:ext cx="13048488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Espaço reservado para texto 6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15416784" y="22991236"/>
            <a:ext cx="13048488" cy="1253699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pt-BR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64" name="Retângulo 63"/>
          <p:cNvSpPr/>
          <p:nvPr userDrawn="1"/>
        </p:nvSpPr>
        <p:spPr>
          <a:xfrm>
            <a:off x="29644848" y="6172200"/>
            <a:ext cx="13048488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5" name="Espaço reservado para conteúdo 17"/>
          <p:cNvSpPr>
            <a:spLocks noGrp="1"/>
          </p:cNvSpPr>
          <p:nvPr userDrawn="1">
            <p:ph sz="quarter" idx="30" hasCustomPrompt="1"/>
          </p:nvPr>
        </p:nvSpPr>
        <p:spPr>
          <a:xfrm>
            <a:off x="15416784" y="24216361"/>
            <a:ext cx="13048488" cy="7260336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pt-BR" baseline="0"/>
            </a:lvl1pPr>
            <a:lvl2pPr latinLnBrk="0">
              <a:buClr>
                <a:schemeClr val="accent1"/>
              </a:buClr>
              <a:defRPr lang="pt-BR"/>
            </a:lvl2pPr>
            <a:lvl3pPr latinLnBrk="0">
              <a:buClr>
                <a:schemeClr val="accent1"/>
              </a:buClr>
              <a:defRPr lang="pt-BR"/>
            </a:lvl3pPr>
            <a:lvl4pPr latinLnBrk="0">
              <a:buClr>
                <a:schemeClr val="accent1"/>
              </a:buClr>
              <a:defRPr lang="pt-BR"/>
            </a:lvl4pPr>
            <a:lvl5pPr latinLnBrk="0">
              <a:buClr>
                <a:schemeClr val="accent1"/>
              </a:buClr>
              <a:defRPr lang="pt-BR"/>
            </a:lvl5pPr>
            <a:lvl6pPr latinLnBrk="0">
              <a:buClr>
                <a:schemeClr val="accent1"/>
              </a:buClr>
              <a:defRPr lang="pt-BR"/>
            </a:lvl6pPr>
            <a:lvl7pPr latinLnBrk="0">
              <a:buClr>
                <a:schemeClr val="accent1"/>
              </a:buClr>
              <a:defRPr lang="pt-BR"/>
            </a:lvl7pPr>
            <a:lvl8pPr latinLnBrk="0">
              <a:buClr>
                <a:schemeClr val="accent1"/>
              </a:buClr>
              <a:defRPr lang="pt-BR"/>
            </a:lvl8pPr>
            <a:lvl9pPr latinLnBrk="0">
              <a:buClr>
                <a:schemeClr val="accent1"/>
              </a:buClr>
              <a:defRPr lang="pt-BR"/>
            </a:lvl9pPr>
          </a:lstStyle>
          <a:p>
            <a:pPr lvl="0"/>
            <a:r>
              <a:rPr lang="pt-BR" dirty="0"/>
              <a:t>Use este espaço reservado para adicionar texto ou outro conteúdo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  <a:p>
            <a:pPr lvl="5"/>
            <a:r>
              <a:rPr lang="pt-BR" dirty="0"/>
              <a:t>Seis</a:t>
            </a:r>
          </a:p>
          <a:p>
            <a:pPr lvl="6"/>
            <a:r>
              <a:rPr lang="pt-BR" dirty="0"/>
              <a:t>Sete</a:t>
            </a:r>
          </a:p>
          <a:p>
            <a:pPr lvl="7"/>
            <a:r>
              <a:rPr lang="pt-BR" dirty="0"/>
              <a:t>Oito</a:t>
            </a:r>
          </a:p>
          <a:p>
            <a:pPr lvl="8"/>
            <a:r>
              <a:rPr lang="pt-BR" dirty="0"/>
              <a:t>Nove</a:t>
            </a:r>
          </a:p>
        </p:txBody>
      </p:sp>
      <p:sp>
        <p:nvSpPr>
          <p:cNvPr id="26" name="Espaço reservado para texto 6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29644848" y="5854274"/>
            <a:ext cx="13048488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pt-BR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27" name="Espaço reservado para conteúdo 17"/>
          <p:cNvSpPr>
            <a:spLocks noGrp="1"/>
          </p:cNvSpPr>
          <p:nvPr userDrawn="1">
            <p:ph sz="quarter" idx="32" hasCustomPrompt="1"/>
          </p:nvPr>
        </p:nvSpPr>
        <p:spPr>
          <a:xfrm>
            <a:off x="29644848" y="7086600"/>
            <a:ext cx="13048488" cy="7315200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pt-BR" baseline="0"/>
            </a:lvl1pPr>
            <a:lvl2pPr latinLnBrk="0">
              <a:buClr>
                <a:schemeClr val="accent1"/>
              </a:buClr>
              <a:defRPr lang="pt-BR"/>
            </a:lvl2pPr>
            <a:lvl3pPr latinLnBrk="0">
              <a:buClr>
                <a:schemeClr val="accent1"/>
              </a:buClr>
              <a:defRPr lang="pt-BR"/>
            </a:lvl3pPr>
            <a:lvl4pPr latinLnBrk="0">
              <a:buClr>
                <a:schemeClr val="accent1"/>
              </a:buClr>
              <a:defRPr lang="pt-BR"/>
            </a:lvl4pPr>
            <a:lvl5pPr latinLnBrk="0">
              <a:buClr>
                <a:schemeClr val="accent1"/>
              </a:buClr>
              <a:defRPr lang="pt-BR"/>
            </a:lvl5pPr>
            <a:lvl6pPr latinLnBrk="0">
              <a:buClr>
                <a:schemeClr val="accent1"/>
              </a:buClr>
              <a:defRPr lang="pt-BR"/>
            </a:lvl6pPr>
            <a:lvl7pPr latinLnBrk="0">
              <a:buClr>
                <a:schemeClr val="accent1"/>
              </a:buClr>
              <a:defRPr lang="pt-BR"/>
            </a:lvl7pPr>
            <a:lvl8pPr latinLnBrk="0">
              <a:buClr>
                <a:schemeClr val="accent1"/>
              </a:buClr>
              <a:defRPr lang="pt-BR"/>
            </a:lvl8pPr>
            <a:lvl9pPr latinLnBrk="0">
              <a:buClr>
                <a:schemeClr val="accent1"/>
              </a:buClr>
              <a:defRPr lang="pt-BR"/>
            </a:lvl9pPr>
          </a:lstStyle>
          <a:p>
            <a:pPr lvl="0"/>
            <a:r>
              <a:rPr lang="pt-BR" dirty="0"/>
              <a:t>Use este espaço reservado para adicionar texto ou outro conteúdo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  <a:p>
            <a:pPr lvl="5"/>
            <a:r>
              <a:rPr lang="pt-BR" dirty="0"/>
              <a:t>Seis</a:t>
            </a:r>
          </a:p>
          <a:p>
            <a:pPr lvl="6"/>
            <a:r>
              <a:rPr lang="pt-BR" dirty="0"/>
              <a:t>Sete</a:t>
            </a:r>
          </a:p>
          <a:p>
            <a:pPr lvl="7"/>
            <a:r>
              <a:rPr lang="pt-BR" dirty="0"/>
              <a:t>Oito</a:t>
            </a:r>
          </a:p>
          <a:p>
            <a:pPr lvl="8"/>
            <a:r>
              <a:rPr lang="pt-BR" dirty="0"/>
              <a:t>Nove</a:t>
            </a:r>
          </a:p>
        </p:txBody>
      </p:sp>
      <p:sp>
        <p:nvSpPr>
          <p:cNvPr id="28" name="Espaço reservado para conteúdo 17"/>
          <p:cNvSpPr>
            <a:spLocks noGrp="1"/>
          </p:cNvSpPr>
          <p:nvPr userDrawn="1">
            <p:ph sz="quarter" idx="33" hasCustomPrompt="1"/>
          </p:nvPr>
        </p:nvSpPr>
        <p:spPr>
          <a:xfrm>
            <a:off x="29644848" y="15251886"/>
            <a:ext cx="13048488" cy="7315200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pt-BR" baseline="0"/>
            </a:lvl1pPr>
            <a:lvl2pPr latinLnBrk="0">
              <a:buClr>
                <a:schemeClr val="accent1"/>
              </a:buClr>
              <a:defRPr lang="pt-BR"/>
            </a:lvl2pPr>
            <a:lvl3pPr latinLnBrk="0">
              <a:buClr>
                <a:schemeClr val="accent1"/>
              </a:buClr>
              <a:defRPr lang="pt-BR"/>
            </a:lvl3pPr>
            <a:lvl4pPr latinLnBrk="0">
              <a:buClr>
                <a:schemeClr val="accent1"/>
              </a:buClr>
              <a:defRPr lang="pt-BR"/>
            </a:lvl4pPr>
            <a:lvl5pPr latinLnBrk="0">
              <a:buClr>
                <a:schemeClr val="accent1"/>
              </a:buClr>
              <a:defRPr lang="pt-BR"/>
            </a:lvl5pPr>
            <a:lvl6pPr latinLnBrk="0">
              <a:buClr>
                <a:schemeClr val="accent1"/>
              </a:buClr>
              <a:defRPr lang="pt-BR"/>
            </a:lvl6pPr>
            <a:lvl7pPr latinLnBrk="0">
              <a:buClr>
                <a:schemeClr val="accent1"/>
              </a:buClr>
              <a:defRPr lang="pt-BR"/>
            </a:lvl7pPr>
            <a:lvl8pPr latinLnBrk="0">
              <a:buClr>
                <a:schemeClr val="accent1"/>
              </a:buClr>
              <a:defRPr lang="pt-BR"/>
            </a:lvl8pPr>
            <a:lvl9pPr latinLnBrk="0">
              <a:buClr>
                <a:schemeClr val="accent1"/>
              </a:buClr>
              <a:defRPr lang="pt-BR"/>
            </a:lvl9pPr>
          </a:lstStyle>
          <a:p>
            <a:pPr lvl="0"/>
            <a:r>
              <a:rPr lang="pt-BR" dirty="0"/>
              <a:t>Use este espaço reservado para adicionar texto ou outro conteúdo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  <a:p>
            <a:pPr lvl="5"/>
            <a:r>
              <a:rPr lang="pt-BR" dirty="0"/>
              <a:t>Seis</a:t>
            </a:r>
          </a:p>
          <a:p>
            <a:pPr lvl="6"/>
            <a:r>
              <a:rPr lang="pt-BR" dirty="0"/>
              <a:t>Sete</a:t>
            </a:r>
          </a:p>
          <a:p>
            <a:pPr lvl="7"/>
            <a:r>
              <a:rPr lang="pt-BR" dirty="0"/>
              <a:t>Oito</a:t>
            </a:r>
          </a:p>
          <a:p>
            <a:pPr lvl="8"/>
            <a:r>
              <a:rPr lang="pt-BR" dirty="0"/>
              <a:t>Nove</a:t>
            </a:r>
          </a:p>
        </p:txBody>
      </p:sp>
      <p:sp>
        <p:nvSpPr>
          <p:cNvPr id="65" name="Retângulo 64"/>
          <p:cNvSpPr/>
          <p:nvPr userDrawn="1"/>
        </p:nvSpPr>
        <p:spPr>
          <a:xfrm>
            <a:off x="29644848" y="23298912"/>
            <a:ext cx="13048488" cy="914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9" name="Espaço reservado para texto 6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29644848" y="22991236"/>
            <a:ext cx="13048488" cy="1253699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pt-BR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30" name="Espaço reservado para conteúdo 17"/>
          <p:cNvSpPr>
            <a:spLocks noGrp="1"/>
          </p:cNvSpPr>
          <p:nvPr userDrawn="1">
            <p:ph sz="quarter" idx="35" hasCustomPrompt="1"/>
          </p:nvPr>
        </p:nvSpPr>
        <p:spPr>
          <a:xfrm>
            <a:off x="29644848" y="24216361"/>
            <a:ext cx="13048488" cy="7260336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pt-BR" baseline="0"/>
            </a:lvl1pPr>
            <a:lvl2pPr latinLnBrk="0">
              <a:buClr>
                <a:schemeClr val="accent1"/>
              </a:buClr>
              <a:defRPr lang="pt-BR"/>
            </a:lvl2pPr>
            <a:lvl3pPr latinLnBrk="0">
              <a:buClr>
                <a:schemeClr val="accent1"/>
              </a:buClr>
              <a:defRPr lang="pt-BR"/>
            </a:lvl3pPr>
            <a:lvl4pPr latinLnBrk="0">
              <a:buClr>
                <a:schemeClr val="accent1"/>
              </a:buClr>
              <a:defRPr lang="pt-BR"/>
            </a:lvl4pPr>
            <a:lvl5pPr latinLnBrk="0">
              <a:buClr>
                <a:schemeClr val="accent1"/>
              </a:buClr>
              <a:defRPr lang="pt-BR"/>
            </a:lvl5pPr>
            <a:lvl6pPr latinLnBrk="0">
              <a:buClr>
                <a:schemeClr val="accent1"/>
              </a:buClr>
              <a:defRPr lang="pt-BR"/>
            </a:lvl6pPr>
            <a:lvl7pPr latinLnBrk="0">
              <a:buClr>
                <a:schemeClr val="accent1"/>
              </a:buClr>
              <a:defRPr lang="pt-BR"/>
            </a:lvl7pPr>
            <a:lvl8pPr latinLnBrk="0">
              <a:buClr>
                <a:schemeClr val="accent1"/>
              </a:buClr>
              <a:defRPr lang="pt-BR"/>
            </a:lvl8pPr>
            <a:lvl9pPr latinLnBrk="0">
              <a:buClr>
                <a:schemeClr val="accent1"/>
              </a:buClr>
              <a:defRPr lang="pt-BR"/>
            </a:lvl9pPr>
          </a:lstStyle>
          <a:p>
            <a:pPr lvl="0"/>
            <a:r>
              <a:rPr lang="pt-BR" dirty="0"/>
              <a:t>Use este espaço reservado para adicionar texto ou outro conteúdo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  <a:p>
            <a:pPr lvl="5"/>
            <a:r>
              <a:rPr lang="pt-BR" dirty="0"/>
              <a:t>Seis</a:t>
            </a:r>
          </a:p>
          <a:p>
            <a:pPr lvl="6"/>
            <a:r>
              <a:rPr lang="pt-BR" dirty="0"/>
              <a:t>Sete</a:t>
            </a:r>
          </a:p>
          <a:p>
            <a:pPr lvl="7"/>
            <a:r>
              <a:rPr lang="pt-BR" dirty="0"/>
              <a:t>Oito</a:t>
            </a:r>
          </a:p>
          <a:p>
            <a:pPr lvl="8"/>
            <a:r>
              <a:rPr lang="pt-BR" dirty="0"/>
              <a:t>Nove</a:t>
            </a:r>
          </a:p>
        </p:txBody>
      </p:sp>
      <p:sp>
        <p:nvSpPr>
          <p:cNvPr id="48" name="Linha 115"/>
          <p:cNvSpPr>
            <a:spLocks noChangeShapeType="1"/>
          </p:cNvSpPr>
          <p:nvPr/>
        </p:nvSpPr>
        <p:spPr bwMode="white">
          <a:xfrm>
            <a:off x="1143000" y="2330196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dirty="0"/>
          </a:p>
        </p:txBody>
      </p:sp>
      <p:sp>
        <p:nvSpPr>
          <p:cNvPr id="49" name="Retângulo 48"/>
          <p:cNvSpPr/>
          <p:nvPr userDrawn="1"/>
        </p:nvSpPr>
        <p:spPr>
          <a:xfrm>
            <a:off x="14927686" y="6172200"/>
            <a:ext cx="45720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0" name="Linha 115"/>
          <p:cNvSpPr>
            <a:spLocks noChangeShapeType="1"/>
          </p:cNvSpPr>
          <p:nvPr userDrawn="1"/>
        </p:nvSpPr>
        <p:spPr bwMode="white">
          <a:xfrm>
            <a:off x="15387315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dirty="0"/>
          </a:p>
        </p:txBody>
      </p:sp>
      <p:sp>
        <p:nvSpPr>
          <p:cNvPr id="51" name="Retângulo 50"/>
          <p:cNvSpPr/>
          <p:nvPr userDrawn="1"/>
        </p:nvSpPr>
        <p:spPr>
          <a:xfrm>
            <a:off x="29138880" y="6172200"/>
            <a:ext cx="4572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2" name="Linha 115"/>
          <p:cNvSpPr>
            <a:spLocks noChangeShapeType="1"/>
          </p:cNvSpPr>
          <p:nvPr userDrawn="1"/>
        </p:nvSpPr>
        <p:spPr bwMode="white">
          <a:xfrm>
            <a:off x="29596080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dirty="0"/>
          </a:p>
        </p:txBody>
      </p:sp>
      <p:sp>
        <p:nvSpPr>
          <p:cNvPr id="53" name="Retângulo 52"/>
          <p:cNvSpPr/>
          <p:nvPr userDrawn="1"/>
        </p:nvSpPr>
        <p:spPr>
          <a:xfrm>
            <a:off x="29141928" y="23298912"/>
            <a:ext cx="4572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4" name="Linha 115"/>
          <p:cNvSpPr>
            <a:spLocks noChangeShapeType="1"/>
          </p:cNvSpPr>
          <p:nvPr userDrawn="1"/>
        </p:nvSpPr>
        <p:spPr bwMode="white">
          <a:xfrm>
            <a:off x="29596080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dirty="0"/>
          </a:p>
        </p:txBody>
      </p:sp>
      <p:sp>
        <p:nvSpPr>
          <p:cNvPr id="55" name="Retângulo 54"/>
          <p:cNvSpPr/>
          <p:nvPr userDrawn="1"/>
        </p:nvSpPr>
        <p:spPr>
          <a:xfrm>
            <a:off x="14932152" y="23298912"/>
            <a:ext cx="4572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6" name="Linha 115"/>
          <p:cNvSpPr>
            <a:spLocks noChangeShapeType="1"/>
          </p:cNvSpPr>
          <p:nvPr userDrawn="1"/>
        </p:nvSpPr>
        <p:spPr bwMode="white">
          <a:xfrm>
            <a:off x="15389352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pt-BR"/>
              <a:t>17/12/2013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40" name="Linha 115"/>
          <p:cNvSpPr>
            <a:spLocks noChangeShapeType="1"/>
          </p:cNvSpPr>
          <p:nvPr/>
        </p:nvSpPr>
        <p:spPr bwMode="white">
          <a:xfrm>
            <a:off x="1143000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dirty="0"/>
          </a:p>
        </p:txBody>
      </p:sp>
      <p:sp>
        <p:nvSpPr>
          <p:cNvPr id="46" name="Linha 115"/>
          <p:cNvSpPr>
            <a:spLocks noChangeShapeType="1"/>
          </p:cNvSpPr>
          <p:nvPr/>
        </p:nvSpPr>
        <p:spPr bwMode="white">
          <a:xfrm>
            <a:off x="1143000" y="1479804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04"/>
          <p:cNvSpPr>
            <a:spLocks noChangeArrowheads="1"/>
          </p:cNvSpPr>
          <p:nvPr userDrawn="1"/>
        </p:nvSpPr>
        <p:spPr bwMode="auto">
          <a:xfrm flipH="1">
            <a:off x="685800" y="0"/>
            <a:ext cx="457200" cy="388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7" name="Retângulo 6"/>
          <p:cNvSpPr/>
          <p:nvPr userDrawn="1"/>
        </p:nvSpPr>
        <p:spPr bwMode="auto">
          <a:xfrm>
            <a:off x="1142999" y="0"/>
            <a:ext cx="42748200" cy="3886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2209800" y="753035"/>
            <a:ext cx="35661600" cy="29807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t-BR"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pt-BR"/>
              <a:pPr/>
              <a:t>17/12/2013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pt-BR"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pt-BR"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8" name="Grupo 7"/>
          <p:cNvGrpSpPr/>
          <p:nvPr userDrawn="1"/>
        </p:nvGrpSpPr>
        <p:grpSpPr bwMode="white">
          <a:xfrm>
            <a:off x="1143000" y="0"/>
            <a:ext cx="42748200" cy="5513832"/>
            <a:chOff x="1143000" y="0"/>
            <a:chExt cx="42748200" cy="5513832"/>
          </a:xfrm>
        </p:grpSpPr>
        <p:sp>
          <p:nvSpPr>
            <p:cNvPr id="9" name="Linha 112"/>
            <p:cNvSpPr>
              <a:spLocks noChangeShapeType="1"/>
            </p:cNvSpPr>
            <p:nvPr userDrawn="1"/>
          </p:nvSpPr>
          <p:spPr bwMode="white">
            <a:xfrm>
              <a:off x="1143000" y="3899217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10" name="Linha 115"/>
            <p:cNvSpPr>
              <a:spLocks noChangeShapeType="1"/>
            </p:cNvSpPr>
            <p:nvPr userDrawn="1"/>
          </p:nvSpPr>
          <p:spPr bwMode="white">
            <a:xfrm>
              <a:off x="1143000" y="0"/>
              <a:ext cx="0" cy="551383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11" name="Linha 112"/>
            <p:cNvSpPr>
              <a:spLocks noChangeShapeType="1"/>
            </p:cNvSpPr>
            <p:nvPr userDrawn="1"/>
          </p:nvSpPr>
          <p:spPr bwMode="white">
            <a:xfrm>
              <a:off x="1143000" y="5486400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lang="pt-BR" sz="106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pt-BR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pt-BR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pt-BR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pt-BR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pt-BR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pt-BR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pt-BR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pt-BR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pt-BR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89120" rtl="0" eaLnBrk="1" latinLnBrk="0" hangingPunct="1">
        <a:defRPr lang="pt-BR"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lang="pt-BR"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lang="pt-BR"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lang="pt-BR"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lang="pt-BR"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lang="pt-BR"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lang="pt-BR"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lang="pt-BR"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lang="pt-BR"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Imagem 7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9887" y="1068451"/>
            <a:ext cx="3273032" cy="2133260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[Título do cartaz] Lorem ipsum dolor sit amet, consectetuer adipiscing elit maecenas porttitor congue massa fusce</a:t>
            </a:r>
          </a:p>
        </p:txBody>
      </p:sp>
      <p:sp>
        <p:nvSpPr>
          <p:cNvPr id="23" name="Espaço reservado para texto 2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pt-BR" dirty="0"/>
              <a:t>[Substitua os nomes a seguir pelos dos contribuidores reais] Dorena Paschke, PhD; David Alexander, PhD;  Jeff Hay, RN, BSN, MHA e Pilar Pinilla, MD</a:t>
            </a: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/>
              <a:t>Resumo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r>
              <a:rPr lang="pt-BR" dirty="0"/>
              <a:t>Adicione o resumo aqui. Para remover os marcadores, basta clicar no botão Marcadores na guia Início.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pt-BR" dirty="0"/>
              <a:t>Segundo plano</a:t>
            </a:r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r>
              <a:rPr lang="pt-BR" dirty="0"/>
              <a:t>Adicione o título, se necessário. Clique no botão </a:t>
            </a:r>
            <a:r>
              <a:rPr lang="pt-BR" dirty="0" smtClean="0"/>
              <a:t>N </a:t>
            </a:r>
            <a:r>
              <a:rPr lang="pt-BR" dirty="0"/>
              <a:t>na guia início e adicione a formatação de negrito.</a:t>
            </a:r>
          </a:p>
          <a:p>
            <a:pPr lvl="1"/>
            <a:r>
              <a:rPr lang="pt-BR" dirty="0"/>
              <a:t>Item de segundo plano</a:t>
            </a:r>
          </a:p>
          <a:p>
            <a:pPr lvl="1"/>
            <a:r>
              <a:rPr lang="pt-BR" dirty="0"/>
              <a:t>Item de segundo plano</a:t>
            </a:r>
          </a:p>
          <a:p>
            <a:pPr lvl="1"/>
            <a:r>
              <a:rPr lang="pt-BR" dirty="0"/>
              <a:t>Item de segundo plano</a:t>
            </a:r>
          </a:p>
          <a:p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t-BR" dirty="0"/>
              <a:t>Objetivos</a:t>
            </a:r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r>
              <a:rPr lang="pt-BR" dirty="0"/>
              <a:t>Liste os objetivos aqui</a:t>
            </a:r>
          </a:p>
          <a:p>
            <a:r>
              <a:rPr lang="pt-BR" dirty="0"/>
              <a:t>Objetivo 1</a:t>
            </a:r>
          </a:p>
          <a:p>
            <a:r>
              <a:rPr lang="pt-BR" dirty="0"/>
              <a:t>Objetivo 2</a:t>
            </a:r>
          </a:p>
          <a:p>
            <a:r>
              <a:rPr lang="pt-BR" dirty="0"/>
              <a:t>Objetivo 3</a:t>
            </a:r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pt-BR" dirty="0"/>
              <a:t>Métodos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r>
              <a:rPr lang="pt-BR" dirty="0"/>
              <a:t>Liste os métodos e descrições aqui</a:t>
            </a:r>
          </a:p>
          <a:p>
            <a:r>
              <a:rPr lang="pt-BR" dirty="0"/>
              <a:t>Método 1</a:t>
            </a:r>
          </a:p>
          <a:p>
            <a:r>
              <a:rPr lang="pt-BR" dirty="0"/>
              <a:t>Método 2</a:t>
            </a:r>
          </a:p>
          <a:p>
            <a:r>
              <a:rPr lang="pt-BR" dirty="0"/>
              <a:t>Método 3</a:t>
            </a:r>
          </a:p>
        </p:txBody>
      </p:sp>
      <p:graphicFrame>
        <p:nvGraphicFramePr>
          <p:cNvPr id="115" name="Espaço reservado para conteúdo 114" descr="Tabela de amostra com 4 colunas e 7 linhas." title="Tabela de amostra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2120077918"/>
              </p:ext>
            </p:extLst>
          </p:nvPr>
        </p:nvGraphicFramePr>
        <p:xfrm>
          <a:off x="15416213" y="12457113"/>
          <a:ext cx="13049252" cy="617220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262313"/>
                <a:gridCol w="3262313"/>
                <a:gridCol w="3262313"/>
                <a:gridCol w="3262313"/>
              </a:tblGrid>
              <a:tr h="881743">
                <a:tc>
                  <a:txBody>
                    <a:bodyPr/>
                    <a:lstStyle/>
                    <a:p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Título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Título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Título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pt-BR" sz="2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122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233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345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pt-BR" sz="2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759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856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290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pt-BR" sz="2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228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134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238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pt-BR" sz="2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954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875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976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pt-BR" sz="2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324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325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301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pt-BR" sz="2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199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137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186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Espaço reservado para conteúdo 14"/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r>
              <a:rPr lang="pt-BR" dirty="0"/>
              <a:t>Inclua informações ou métodos adicionais aqui.</a:t>
            </a:r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  <p:sp>
        <p:nvSpPr>
          <p:cNvPr id="17" name="Espaço reservado para conteúdo 16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r>
              <a:rPr lang="pt-BR" dirty="0"/>
              <a:t>Resultado 1</a:t>
            </a:r>
          </a:p>
          <a:p>
            <a:r>
              <a:rPr lang="pt-BR" dirty="0"/>
              <a:t>Resultado 2</a:t>
            </a:r>
          </a:p>
          <a:p>
            <a:r>
              <a:rPr lang="pt-BR" dirty="0"/>
              <a:t>Resultado 3</a:t>
            </a:r>
          </a:p>
        </p:txBody>
      </p:sp>
      <p:sp>
        <p:nvSpPr>
          <p:cNvPr id="18" name="Espaço reservado para texto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  <p:graphicFrame>
        <p:nvGraphicFramePr>
          <p:cNvPr id="68" name="Espaço reservado para conteúdo 67" descr="Coluna agrupada" title="Gráfico de amostra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700339034"/>
              </p:ext>
            </p:extLst>
          </p:nvPr>
        </p:nvGraphicFramePr>
        <p:xfrm>
          <a:off x="29644975" y="7086600"/>
          <a:ext cx="13047663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2" name="Espaço reservado para conteúdo 71" descr="Gráfico de coluna empilhada" title="Gráfico de amostra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4013845018"/>
              </p:ext>
            </p:extLst>
          </p:nvPr>
        </p:nvGraphicFramePr>
        <p:xfrm>
          <a:off x="29644975" y="15251113"/>
          <a:ext cx="13047663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Espaço reservado para texto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pt-BR" dirty="0"/>
              <a:t>Conclusões</a:t>
            </a:r>
          </a:p>
        </p:txBody>
      </p:sp>
      <p:sp>
        <p:nvSpPr>
          <p:cNvPr id="22" name="Espaço reservado para conteúdo 21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r>
              <a:rPr lang="pt-BR" dirty="0"/>
              <a:t>Conclusão 1</a:t>
            </a:r>
          </a:p>
          <a:p>
            <a:r>
              <a:rPr lang="pt-BR" dirty="0"/>
              <a:t>Conclusão 2</a:t>
            </a:r>
          </a:p>
          <a:p>
            <a:r>
              <a:rPr lang="pt-BR" dirty="0"/>
              <a:t>Conclusão 3</a:t>
            </a:r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taz médico">
  <a:themeElements>
    <a:clrScheme name="Cartaz médico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Impact-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75000"/>
          </a:schemeClr>
        </a:solidFill>
        <a:ln>
          <a:noFill/>
        </a:ln>
      </a:spPr>
      <a:bodyPr rtlCol="0" anchor="ctr"/>
      <a:lstStyle>
        <a:defPPr algn="ctr">
          <a:defRPr lang="pt-BR"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lang="pt-BR"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0CDA158F-BD11-4947-AD81-47123E717BAC}" vid="{D7EF840D-21B4-42C8-9035-CFD5E088B4D5}"/>
    </a:ext>
  </a:extLst>
</a:theme>
</file>

<file path=ppt/theme/theme2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Impact-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Impact-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3F3875-7A7F-481F-975A-FD11B1B30A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271D13-D20F-4697-97AA-66DC15DE63F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013AD7E-0B42-4A01-861E-64E1CDF736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272</Words>
  <Application>Microsoft Office PowerPoint</Application>
  <PresentationFormat>Personalizar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Impact</vt:lpstr>
      <vt:lpstr>Cartaz médico</vt:lpstr>
      <vt:lpstr>[Título do cartaz] Lorem ipsum dolor sit amet, consectetuer adipiscing elit maecenas porttitor congue massa fusce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2013-06-24T19:44:51Z</dcterms:created>
  <dcterms:modified xsi:type="dcterms:W3CDTF">2013-12-17T13:59:02Z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