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51.xml" ContentType="application/vnd.openxmlformats-officedocument.theme+xml"/>
  <Override PartName="/ppt/slideLayouts/slideLayout191.xml" ContentType="application/vnd.openxmlformats-officedocument.presentationml.slideLayout+xml"/>
  <Override PartName="/ppt/slideMasters/slideMaster21.xml" ContentType="application/vnd.openxmlformats-officedocument.presentationml.slideMaster+xml"/>
  <Override PartName="/ppt/slideLayouts/slideLayout252.xml" ContentType="application/vnd.openxmlformats-officedocument.presentationml.slideLayout+xml"/>
  <Override PartName="/ppt/slideLayouts/slideLayout303.xml" ContentType="application/vnd.openxmlformats-officedocument.presentationml.slideLayout+xml"/>
  <Override PartName="/ppt/theme/theme22.xml" ContentType="application/vnd.openxmlformats-officedocument.theme+xml"/>
  <Override PartName="/ppt/slideLayouts/slideLayout20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96.xml" ContentType="application/vnd.openxmlformats-officedocument.presentationml.slideLayout+xml"/>
  <Override PartName="/ppt/slideLayouts/slideLayout347.xml" ContentType="application/vnd.openxmlformats-officedocument.presentationml.slideLayout+xml"/>
  <Override PartName="/ppt/slideLayouts/slideLayout33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2310.xml" ContentType="application/vnd.openxmlformats-officedocument.presentationml.slideLayout+xml"/>
  <Override PartName="/ppt/slideLayouts/slideLayout2811.xml" ContentType="application/vnd.openxmlformats-officedocument.presentationml.slideLayout+xml"/>
  <Override PartName="/ppt/slideLayouts/slideLayout2212.xml" ContentType="application/vnd.openxmlformats-officedocument.presentationml.slideLayout+xml"/>
  <Override PartName="/ppt/slideLayouts/slideLayout3213.xml" ContentType="application/vnd.openxmlformats-officedocument.presentationml.slideLayout+xml"/>
  <Override PartName="/ppt/slideLayouts/slideLayout2714.xml" ContentType="application/vnd.openxmlformats-officedocument.presentationml.slideLayout+xml"/>
  <Override PartName="/ppt/slideLayouts/slideLayout2115.xml" ContentType="application/vnd.openxmlformats-officedocument.presentationml.slideLayout+xml"/>
  <Override PartName="/ppt/slideLayouts/slideLayout2616.xml" ContentType="application/vnd.openxmlformats-officedocument.presentationml.slideLayout+xml"/>
  <Override PartName="/ppt/slideLayouts/slideLayout3117.xml" ContentType="application/vnd.openxmlformats-officedocument.presentationml.slideLayout+xml"/>
  <Override PartName="/ppt/slides/slide92.xml" ContentType="application/vnd.openxmlformats-officedocument.presentationml.slide+xml"/>
  <Override PartName="/ppt/charts/chart1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notesSlides/notesSlide92.xml" ContentType="application/vnd.openxmlformats-officedocument.presentationml.notesSlide+xml"/>
  <Override PartName="/ppt/slideLayouts/slideLayout218.xml" ContentType="application/vnd.openxmlformats-officedocument.presentationml.slideLayout+xml"/>
  <Override PartName="/ppt/slideMasters/slideMaster12.xml" ContentType="application/vnd.openxmlformats-officedocument.presentationml.slideMaster+xml"/>
  <Override PartName="/ppt/slideLayouts/slideLayout819.xml" ContentType="application/vnd.openxmlformats-officedocument.presentationml.slideLayout+xml"/>
  <Override PartName="/ppt/slideLayouts/slideLayout1320.xml" ContentType="application/vnd.openxmlformats-officedocument.presentationml.slideLayout+xml"/>
  <Override PartName="/ppt/theme/theme13.xml" ContentType="application/vnd.openxmlformats-officedocument.theme+xml"/>
  <Override PartName="/ppt/slideLayouts/slideLayout321.xml" ContentType="application/vnd.openxmlformats-officedocument.presentationml.slideLayout+xml"/>
  <Override PartName="/ppt/slideLayouts/slideLayout722.xml" ContentType="application/vnd.openxmlformats-officedocument.presentationml.slideLayout+xml"/>
  <Override PartName="/ppt/slideLayouts/slideLayout1223.xml" ContentType="application/vnd.openxmlformats-officedocument.presentationml.slideLayout+xml"/>
  <Override PartName="/ppt/slideLayouts/slideLayout1724.xml" ContentType="application/vnd.openxmlformats-officedocument.presentationml.slideLayout+xml"/>
  <Override PartName="/ppt/slideLayouts/slideLayout16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627.xml" ContentType="application/vnd.openxmlformats-officedocument.presentationml.slideLayout+xml"/>
  <Override PartName="/ppt/slideLayouts/slideLayout1128.xml" ContentType="application/vnd.openxmlformats-officedocument.presentationml.slideLayout+xml"/>
  <Override PartName="/ppt/slideLayouts/slideLayout529.xml" ContentType="application/vnd.openxmlformats-officedocument.presentationml.slideLayout+xml"/>
  <Override PartName="/ppt/slideLayouts/slideLayout1530.xml" ContentType="application/vnd.openxmlformats-officedocument.presentationml.slideLayout+xml"/>
  <Override PartName="/ppt/slideLayouts/slideLayout1031.xml" ContentType="application/vnd.openxmlformats-officedocument.presentationml.slideLayout+xml"/>
  <Override PartName="/ppt/slideLayouts/slideLayout432.xml" ContentType="application/vnd.openxmlformats-officedocument.presentationml.slideLayout+xml"/>
  <Override PartName="/ppt/slideLayouts/slideLayout933.xml" ContentType="application/vnd.openxmlformats-officedocument.presentationml.slideLayout+xml"/>
  <Override PartName="/ppt/slideLayouts/slideLayout1434.xml" ContentType="application/vnd.openxmlformats-officedocument.presentationml.slideLayout+xml"/>
  <Override PartName="/ppt/slides/slide143.xml" ContentType="application/vnd.openxmlformats-officedocument.presentationml.slide+xml"/>
  <Override PartName="/ppt/notesSlides/notesSlide143.xml" ContentType="application/vnd.openxmlformats-officedocument.presentationml.notesSlide+xml"/>
  <Override PartName="/ppt/slideLayouts/slideLayout5235.xml" ContentType="application/vnd.openxmlformats-officedocument.presentationml.slideLayout+xml"/>
  <Override PartName="/ppt/slideMasters/slideMaster43.xml" ContentType="application/vnd.openxmlformats-officedocument.presentationml.slideMaster+xml"/>
  <Override PartName="/ppt/slideLayouts/slideLayout5936.xml" ContentType="application/vnd.openxmlformats-officedocument.presentationml.slideLayout+xml"/>
  <Override PartName="/ppt/slideLayouts/slideLayout6437.xml" ContentType="application/vnd.openxmlformats-officedocument.presentationml.slideLayout+xml"/>
  <Override PartName="/ppt/theme/theme44.xml" ContentType="application/vnd.openxmlformats-officedocument.theme+xml"/>
  <Override PartName="/ppt/slideLayouts/slideLayout5438.xml" ContentType="application/vnd.openxmlformats-officedocument.presentationml.slideLayout+xml"/>
  <Override PartName="/ppt/slideLayouts/slideLayout5839.xml" ContentType="application/vnd.openxmlformats-officedocument.presentationml.slideLayout+xml"/>
  <Override PartName="/ppt/slideLayouts/slideLayout6340.xml" ContentType="application/vnd.openxmlformats-officedocument.presentationml.slideLayout+xml"/>
  <Override PartName="/ppt/slideLayouts/slideLayout6841.xml" ContentType="application/vnd.openxmlformats-officedocument.presentationml.slideLayout+xml"/>
  <Override PartName="/ppt/slideLayouts/slideLayout5342.xml" ContentType="application/vnd.openxmlformats-officedocument.presentationml.slideLayout+xml"/>
  <Override PartName="/ppt/slideLayouts/slideLayout6743.xml" ContentType="application/vnd.openxmlformats-officedocument.presentationml.slideLayout+xml"/>
  <Override PartName="/ppt/slideLayouts/slideLayout5744.xml" ContentType="application/vnd.openxmlformats-officedocument.presentationml.slideLayout+xml"/>
  <Override PartName="/ppt/slideLayouts/slideLayout6245.xml" ContentType="application/vnd.openxmlformats-officedocument.presentationml.slideLayout+xml"/>
  <Override PartName="/ppt/slideLayouts/slideLayout5646.xml" ContentType="application/vnd.openxmlformats-officedocument.presentationml.slideLayout+xml"/>
  <Override PartName="/ppt/slideLayouts/slideLayout6647.xml" ContentType="application/vnd.openxmlformats-officedocument.presentationml.slideLayout+xml"/>
  <Override PartName="/ppt/slideLayouts/slideLayout6148.xml" ContentType="application/vnd.openxmlformats-officedocument.presentationml.slideLayout+xml"/>
  <Override PartName="/ppt/slideLayouts/slideLayout5549.xml" ContentType="application/vnd.openxmlformats-officedocument.presentationml.slideLayout+xml"/>
  <Override PartName="/ppt/slideLayouts/slideLayout6050.xml" ContentType="application/vnd.openxmlformats-officedocument.presentationml.slideLayout+xml"/>
  <Override PartName="/ppt/slideLayouts/slideLayout6551.xml" ContentType="application/vnd.openxmlformats-officedocument.presentationml.slideLayout+xml"/>
  <Override PartName="/ppt/handoutMasters/handoutMaster11.xml" ContentType="application/vnd.openxmlformats-officedocument.presentationml.handoutMaster+xml"/>
  <Override PartName="/ppt/theme/theme65.xml" ContentType="application/vnd.openxmlformats-officedocument.theme+xml"/>
  <Override PartName="/ppt/slideMasters/slideMaster34.xml" ContentType="application/vnd.openxmlformats-officedocument.presentationml.slideMaster+xml"/>
  <Override PartName="/ppt/slideLayouts/slideLayout4252.xml" ContentType="application/vnd.openxmlformats-officedocument.presentationml.slideLayout+xml"/>
  <Override PartName="/ppt/slideLayouts/slideLayout4753.xml" ContentType="application/vnd.openxmlformats-officedocument.presentationml.slideLayout+xml"/>
  <Override PartName="/ppt/theme/theme36.xml" ContentType="application/vnd.openxmlformats-officedocument.theme+xml"/>
  <Override PartName="/ppt/slideLayouts/slideLayout3754.xml" ContentType="application/vnd.openxmlformats-officedocument.presentationml.slideLayout+xml"/>
  <Override PartName="/ppt/slideLayouts/slideLayout4155.xml" ContentType="application/vnd.openxmlformats-officedocument.presentationml.slideLayout+xml"/>
  <Override PartName="/ppt/slideLayouts/slideLayout4656.xml" ContentType="application/vnd.openxmlformats-officedocument.presentationml.slideLayout+xml"/>
  <Override PartName="/ppt/slideLayouts/slideLayout5157.xml" ContentType="application/vnd.openxmlformats-officedocument.presentationml.slideLayout+xml"/>
  <Override PartName="/ppt/slideLayouts/slideLayout3658.xml" ContentType="application/vnd.openxmlformats-officedocument.presentationml.slideLayout+xml"/>
  <Override PartName="/ppt/slideLayouts/slideLayout5059.xml" ContentType="application/vnd.openxmlformats-officedocument.presentationml.slideLayout+xml"/>
  <Override PartName="/ppt/slideLayouts/slideLayout3560.xml" ContentType="application/vnd.openxmlformats-officedocument.presentationml.slideLayout+xml"/>
  <Override PartName="/ppt/slideLayouts/slideLayout4061.xml" ContentType="application/vnd.openxmlformats-officedocument.presentationml.slideLayout+xml"/>
  <Override PartName="/ppt/slideLayouts/slideLayout4562.xml" ContentType="application/vnd.openxmlformats-officedocument.presentationml.slideLayout+xml"/>
  <Override PartName="/ppt/slideLayouts/slideLayout3963.xml" ContentType="application/vnd.openxmlformats-officedocument.presentationml.slideLayout+xml"/>
  <Override PartName="/ppt/slideLayouts/slideLayout4964.xml" ContentType="application/vnd.openxmlformats-officedocument.presentationml.slideLayout+xml"/>
  <Override PartName="/ppt/slideLayouts/slideLayout4465.xml" ContentType="application/vnd.openxmlformats-officedocument.presentationml.slideLayout+xml"/>
  <Override PartName="/ppt/slideLayouts/slideLayout3866.xml" ContentType="application/vnd.openxmlformats-officedocument.presentationml.slideLayout+xml"/>
  <Override PartName="/ppt/slideLayouts/slideLayout4367.xml" ContentType="application/vnd.openxmlformats-officedocument.presentationml.slideLayout+xml"/>
  <Override PartName="/ppt/slideLayouts/slideLayout4868.xml" ContentType="application/vnd.openxmlformats-officedocument.presentationml.slideLayout+xml"/>
  <Override PartName="/ppt/slides/slide174.xml" ContentType="application/vnd.openxmlformats-officedocument.presentationml.slide+xml"/>
  <Override PartName="/ppt/charts/chart32.xml" ContentType="application/vnd.openxmlformats-officedocument.drawingml.chart+xml"/>
  <Override PartName="/ppt/charts/colors32.xml" ContentType="application/vnd.ms-office.chartcolorstyle+xml"/>
  <Override PartName="/ppt/charts/style32.xml" ContentType="application/vnd.ms-office.chartstyle+xml"/>
  <Override PartName="/ppt/notesSlides/notesSlide174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86.xml" ContentType="application/vnd.openxmlformats-officedocument.presentationml.slide+xml"/>
  <Override PartName="/ppt/diagrams/data11.xml" ContentType="application/vnd.openxmlformats-officedocument.drawingml.diagramData+xml"/>
  <Override PartName="/ppt/diagrams/drawing1.xml" ContentType="application/vnd.ms-office.drawingml.diagramDrawing+xml"/>
  <Override PartName="/ppt/notesSlides/notesSlide86.xml" ContentType="application/vnd.openxmlformats-officedocument.presentationml.notesSlide+xml"/>
  <Override PartName="/ppt/diagrams/colors11.xml" ContentType="application/vnd.openxmlformats-officedocument.drawingml.diagramColors+xml"/>
  <Override PartName="/ppt/diagrams/quickStyle11.xml" ContentType="application/vnd.openxmlformats-officedocument.drawingml.diagramStyle+xml"/>
  <Override PartName="/ppt/diagrams/layout11.xml" ContentType="application/vnd.openxmlformats-officedocument.drawingml.diagramLayout+xml"/>
  <Override PartName="/ppt/slides/slide137.xml" ContentType="application/vnd.openxmlformats-officedocument.presentationml.slide+xml"/>
  <Override PartName="/ppt/notesSlides/notesSlide137.xml" ContentType="application/vnd.openxmlformats-officedocument.presentationml.notesSlide+xml"/>
  <Override PartName="/ppt/slides/slide128.xml" ContentType="application/vnd.openxmlformats-officedocument.presentationml.slide+xml"/>
  <Override PartName="/ppt/diagrams/data22.xml" ContentType="application/vnd.openxmlformats-officedocument.drawingml.diagramData+xml"/>
  <Override PartName="/ppt/diagrams/drawing22.xml" ContentType="application/vnd.ms-office.drawingml.diagramDrawing+xml"/>
  <Override PartName="/ppt/notesSlides/notesSlide128.xml" ContentType="application/vnd.openxmlformats-officedocument.presentationml.notesSlide+xml"/>
  <Override PartName="/ppt/diagrams/colors22.xml" ContentType="application/vnd.openxmlformats-officedocument.drawingml.diagramColors+xml"/>
  <Override PartName="/ppt/diagrams/quickStyle22.xml" ContentType="application/vnd.openxmlformats-officedocument.drawingml.diagramStyle+xml"/>
  <Override PartName="/ppt/diagrams/layout22.xml" ContentType="application/vnd.openxmlformats-officedocument.drawingml.diagramLayout+xml"/>
  <Override PartName="/ppt/slides/slide169.xml" ContentType="application/vnd.openxmlformats-officedocument.presentationml.slide+xml"/>
  <Override PartName="/ppt/charts/chart23.xml" ContentType="application/vnd.openxmlformats-officedocument.drawingml.chart+xml"/>
  <Override PartName="/ppt/charts/colors23.xml" ContentType="application/vnd.ms-office.chartcolorstyle+xml"/>
  <Override PartName="/ppt/charts/style23.xml" ContentType="application/vnd.ms-office.chartstyle+xml"/>
  <Override PartName="/ppt/notesSlides/notesSlide169.xml" ContentType="application/vnd.openxmlformats-officedocument.presentationml.notesSlide+xml"/>
  <Override PartName="/ppt/slides/slide210.xml" ContentType="application/vnd.openxmlformats-officedocument.presentationml.slide+xml"/>
  <Override PartName="/ppt/notesSlides/notesSlide210.xml" ContentType="application/vnd.openxmlformats-officedocument.presentationml.notesSlide+xml"/>
  <Override PartName="/ppt/slides/slide711.xml" ContentType="application/vnd.openxmlformats-officedocument.presentationml.slide+xml"/>
  <Override PartName="/ppt/notesSlides/notesSlide711.xml" ContentType="application/vnd.openxmlformats-officedocument.presentationml.notesSlide+xml"/>
  <Override PartName="/ppt/slides/slide2012.xml" ContentType="application/vnd.openxmlformats-officedocument.presentationml.slide+xml"/>
  <Override PartName="/ppt/notesSlides/notesSlide2012.xml" ContentType="application/vnd.openxmlformats-officedocument.presentationml.notesSlide+xml"/>
  <Override PartName="/ppt/slides/slide113.xml" ContentType="application/vnd.openxmlformats-officedocument.presentationml.slide+xml"/>
  <Override PartName="/ppt/notesSlides/notesSlide113.xml" ContentType="application/vnd.openxmlformats-officedocument.presentationml.notesSlide+xml"/>
  <Override PartName="/ppt/slides/slide1114.xml" ContentType="application/vnd.openxmlformats-officedocument.presentationml.slide+xml"/>
  <Override PartName="/ppt/notesSlides/notesSlide1114.xml" ContentType="application/vnd.openxmlformats-officedocument.presentationml.notesSlide+xml"/>
  <Override PartName="/ppt/slides/slide1915.xml" ContentType="application/vnd.openxmlformats-officedocument.presentationml.slide+xml"/>
  <Override PartName="/ppt/notesSlides/notesSlide1915.xml" ContentType="application/vnd.openxmlformats-officedocument.presentationml.notesSlide+xml"/>
  <Override PartName="/ppt/viewProps.xml" ContentType="application/vnd.openxmlformats-officedocument.presentationml.viewProps+xml"/>
  <Override PartName="/ppt/slides/slide616.xml" ContentType="application/vnd.openxmlformats-officedocument.presentationml.slide+xml"/>
  <Override PartName="/ppt/notesSlides/notesSlide616.xml" ContentType="application/vnd.openxmlformats-officedocument.presentationml.notesSlide+xml"/>
  <Override PartName="/ppt/slides/slide1517.xml" ContentType="application/vnd.openxmlformats-officedocument.presentationml.slide+xml"/>
  <Override PartName="/ppt/notesSlides/notesSlide1517.xml" ContentType="application/vnd.openxmlformats-officedocument.presentationml.notesSlide+xml"/>
  <Override PartName="/ppt/changesInfos/changesInfo1.xml" ContentType="application/vnd.ms-powerpoint.changesinfo+xml"/>
  <Override PartName="/ppt/slides/slide518.xml" ContentType="application/vnd.openxmlformats-officedocument.presentationml.slide+xml"/>
  <Override PartName="/ppt/notesSlides/notesSlide518.xml" ContentType="application/vnd.openxmlformats-officedocument.presentationml.notesSlide+xml"/>
  <Override PartName="/ppt/slides/slide1019.xml" ContentType="application/vnd.openxmlformats-officedocument.presentationml.slide+xml"/>
  <Override PartName="/ppt/notesSlides/notesSlide1019.xml" ContentType="application/vnd.openxmlformats-officedocument.presentationml.notesSlide+xml"/>
  <Override PartName="/ppt/slides/slide1820.xml" ContentType="application/vnd.openxmlformats-officedocument.presentationml.slide+xml"/>
  <Override PartName="/ppt/notesSlides/notesSlide1820.xml" ContentType="application/vnd.openxmlformats-officedocument.presentationml.notes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9" r:id="rId2"/>
    <p:sldMasterId id="2147483705" r:id="rId3"/>
    <p:sldMasterId id="2147483723" r:id="rId4"/>
  </p:sldMasterIdLst>
  <p:notesMasterIdLst>
    <p:notesMasterId r:id="rId25"/>
  </p:notesMasterIdLst>
  <p:handoutMasterIdLst>
    <p:handoutMasterId r:id="rId26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8" r:id="rId12"/>
    <p:sldId id="272" r:id="rId13"/>
    <p:sldId id="266" r:id="rId14"/>
    <p:sldId id="267" r:id="rId15"/>
    <p:sldId id="273" r:id="rId16"/>
    <p:sldId id="265" r:id="rId17"/>
    <p:sldId id="270" r:id="rId18"/>
    <p:sldId id="271" r:id="rId19"/>
    <p:sldId id="264" r:id="rId20"/>
    <p:sldId id="269" r:id="rId21"/>
    <p:sldId id="274" r:id="rId22"/>
    <p:sldId id="275" r:id="rId23"/>
    <p:sldId id="276" r:id="rId24"/>
  </p:sldIdLst>
  <p:sldSz cx="12192000" cy="6858000"/>
  <p:notesSz cx="6858000" cy="9144000"/>
  <p:defaultTextStyle>
    <a:defPPr rtl="0">
      <a:defRPr lang="pt-B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meço" id="{15202A74-163D-4B71-BBA8-E2FCD164262F}">
          <p14:sldIdLst>
            <p14:sldId id="257"/>
            <p14:sldId id="258"/>
            <p14:sldId id="259"/>
            <p14:sldId id="260"/>
            <p14:sldId id="261"/>
          </p14:sldIdLst>
        </p14:section>
        <p14:section name="Membro do grupo 1" id="{0860697E-8C4A-43F9-A7C0-C435911657B2}">
          <p14:sldIdLst>
            <p14:sldId id="262"/>
            <p14:sldId id="263"/>
            <p14:sldId id="268"/>
            <p14:sldId id="272"/>
          </p14:sldIdLst>
        </p14:section>
        <p14:section name="Membro do grupo 2" id="{ED02CA79-8112-418E-8BC2-0FD9B68AECB3}">
          <p14:sldIdLst>
            <p14:sldId id="266"/>
            <p14:sldId id="267"/>
            <p14:sldId id="273"/>
            <p14:sldId id="265"/>
          </p14:sldIdLst>
        </p14:section>
        <p14:section name="Membro do grupo 3" id="{0DAD77B1-60C5-4EB2-933E-C56E97A5B2A7}">
          <p14:sldIdLst>
            <p14:sldId id="270"/>
            <p14:sldId id="271"/>
            <p14:sldId id="264"/>
            <p14:sldId id="269"/>
          </p14:sldIdLst>
        </p14:section>
        <p14:section name="Fechamento Geral" id="{4AB6C702-EE4D-4283-ACB0-770710E41AE6}">
          <p14:sldIdLst>
            <p14:sldId id="274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2865" autoAdjust="0"/>
  </p:normalViewPr>
  <p:slideViewPr>
    <p:cSldViewPr snapToGrid="0">
      <p:cViewPr varScale="1">
        <p:scale>
          <a:sx n="103" d="100"/>
          <a:sy n="103" d="100"/>
        </p:scale>
        <p:origin x="120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66"/>
    </p:cViewPr>
  </p:sorterViewPr>
  <p:notesViewPr>
    <p:cSldViewPr snapToGrid="0">
      <p:cViewPr varScale="1">
        <p:scale>
          <a:sx n="93" d="100"/>
          <a:sy n="93" d="100"/>
        </p:scale>
        <p:origin x="295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41.xml" Id="rId8" /><Relationship Type="http://schemas.openxmlformats.org/officeDocument/2006/relationships/slide" Target="/ppt/slides/slide92.xml" Id="rId13" /><Relationship Type="http://schemas.openxmlformats.org/officeDocument/2006/relationships/slide" Target="/ppt/slides/slide143.xml" Id="rId18" /><Relationship Type="http://schemas.openxmlformats.org/officeDocument/2006/relationships/handoutMaster" Target="/ppt/handoutMasters/handoutMaster11.xml" Id="rId26" /><Relationship Type="http://schemas.openxmlformats.org/officeDocument/2006/relationships/slideMaster" Target="/ppt/slideMasters/slideMaster34.xml" Id="rId3" /><Relationship Type="http://schemas.openxmlformats.org/officeDocument/2006/relationships/slide" Target="/ppt/slides/slide174.xml" Id="rId21" /><Relationship Type="http://schemas.openxmlformats.org/officeDocument/2006/relationships/slide" Target="/ppt/slides/slide35.xml" Id="rId7" /><Relationship Type="http://schemas.openxmlformats.org/officeDocument/2006/relationships/slide" Target="/ppt/slides/slide86.xml" Id="rId12" /><Relationship Type="http://schemas.openxmlformats.org/officeDocument/2006/relationships/slide" Target="/ppt/slides/slide137.xml" Id="rId17" /><Relationship Type="http://schemas.openxmlformats.org/officeDocument/2006/relationships/notesMaster" Target="/ppt/notesMasters/notesMaster11.xml" Id="rId25" /><Relationship Type="http://schemas.openxmlformats.org/officeDocument/2006/relationships/slideMaster" Target="/ppt/slideMasters/slideMaster21.xml" Id="rId2" /><Relationship Type="http://schemas.openxmlformats.org/officeDocument/2006/relationships/slide" Target="/ppt/slides/slide128.xml" Id="rId16" /><Relationship Type="http://schemas.openxmlformats.org/officeDocument/2006/relationships/slide" Target="/ppt/slides/slide169.xml" Id="rId20" /><Relationship Type="http://schemas.openxmlformats.org/officeDocument/2006/relationships/theme" Target="/ppt/theme/theme13.xml" Id="rId29" /><Relationship Type="http://schemas.openxmlformats.org/officeDocument/2006/relationships/slideMaster" Target="/ppt/slideMasters/slideMaster12.xml" Id="rId1" /><Relationship Type="http://schemas.openxmlformats.org/officeDocument/2006/relationships/slide" Target="/ppt/slides/slide210.xml" Id="rId6" /><Relationship Type="http://schemas.openxmlformats.org/officeDocument/2006/relationships/slide" Target="/ppt/slides/slide711.xml" Id="rId11" /><Relationship Type="http://schemas.openxmlformats.org/officeDocument/2006/relationships/slide" Target="/ppt/slides/slide2012.xml" Id="rId24" /><Relationship Type="http://schemas.openxmlformats.org/officeDocument/2006/relationships/slide" Target="/ppt/slides/slide113.xml" Id="rId5" /><Relationship Type="http://schemas.openxmlformats.org/officeDocument/2006/relationships/slide" Target="/ppt/slides/slide1114.xml" Id="rId15" /><Relationship Type="http://schemas.openxmlformats.org/officeDocument/2006/relationships/slide" Target="/ppt/slides/slide1915.xml" Id="rId23" /><Relationship Type="http://schemas.openxmlformats.org/officeDocument/2006/relationships/viewProps" Target="/ppt/viewProps.xml" Id="rId28" /><Relationship Type="http://schemas.openxmlformats.org/officeDocument/2006/relationships/slide" Target="/ppt/slides/slide616.xml" Id="rId10" /><Relationship Type="http://schemas.openxmlformats.org/officeDocument/2006/relationships/slide" Target="/ppt/slides/slide1517.xml" Id="rId19" /><Relationship Type="http://schemas.microsoft.com/office/2016/11/relationships/changesInfo" Target="/ppt/changesInfos/changesInfo1.xml" Id="rId31" /><Relationship Type="http://schemas.openxmlformats.org/officeDocument/2006/relationships/slideMaster" Target="/ppt/slideMasters/slideMaster43.xml" Id="rId4" /><Relationship Type="http://schemas.openxmlformats.org/officeDocument/2006/relationships/slide" Target="/ppt/slides/slide518.xml" Id="rId9" /><Relationship Type="http://schemas.openxmlformats.org/officeDocument/2006/relationships/slide" Target="/ppt/slides/slide1019.xml" Id="rId14" /><Relationship Type="http://schemas.openxmlformats.org/officeDocument/2006/relationships/slide" Target="/ppt/slides/slide1820.xml" Id="rId22" /><Relationship Type="http://schemas.openxmlformats.org/officeDocument/2006/relationships/presProps" Target="/ppt/presProps.xml" Id="rId27" /><Relationship Type="http://schemas.openxmlformats.org/officeDocument/2006/relationships/tableStyles" Target="/ppt/tableStyles.xml" Id="rId30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9-06T06:46:03.117" v="142" actId="790"/>
      <pc:docMkLst>
        <pc:docMk/>
      </pc:docMkLst>
      <pc:sldChg chg="modSp mod modNotes modNotesTx">
        <pc:chgData name="Fake Test User" userId="SID-0" providerId="Test" clId="FakeClientId" dt="2021-09-06T06:46:03.117" v="142" actId="790"/>
        <pc:sldMkLst>
          <pc:docMk/>
          <pc:sldMk cId="3289291677" sldId="257"/>
        </pc:sldMkLst>
        <pc:spChg chg="mod">
          <ac:chgData name="Fake Test User" userId="SID-0" providerId="Test" clId="FakeClientId" dt="2021-09-06T06:27:34.605" v="3" actId="790"/>
          <ac:spMkLst>
            <pc:docMk/>
            <pc:sldMk cId="3289291677" sldId="257"/>
            <ac:spMk id="2" creationId="{00000000-0000-0000-0000-000000000000}"/>
          </ac:spMkLst>
        </pc:spChg>
        <pc:spChg chg="mod">
          <ac:chgData name="Fake Test User" userId="SID-0" providerId="Test" clId="FakeClientId" dt="2021-09-06T06:27:34.605" v="3" actId="790"/>
          <ac:spMkLst>
            <pc:docMk/>
            <pc:sldMk cId="3289291677" sldId="257"/>
            <ac:spMk id="3" creationId="{00000000-0000-0000-0000-000000000000}"/>
          </ac:spMkLst>
        </pc:spChg>
      </pc:sldChg>
      <pc:sldChg chg="modSp mod modNotes modNotesTx">
        <pc:chgData name="Fake Test User" userId="SID-0" providerId="Test" clId="FakeClientId" dt="2021-09-06T06:45:58.117" v="141" actId="790"/>
        <pc:sldMkLst>
          <pc:docMk/>
          <pc:sldMk cId="2772565043" sldId="258"/>
        </pc:sldMkLst>
        <pc:spChg chg="mod">
          <ac:chgData name="Fake Test User" userId="SID-0" providerId="Test" clId="FakeClientId" dt="2021-09-06T06:27:56.199" v="5" actId="790"/>
          <ac:spMkLst>
            <pc:docMk/>
            <pc:sldMk cId="2772565043" sldId="258"/>
            <ac:spMk id="2" creationId="{00000000-0000-0000-0000-000000000000}"/>
          </ac:spMkLst>
        </pc:spChg>
        <pc:spChg chg="mod">
          <ac:chgData name="Fake Test User" userId="SID-0" providerId="Test" clId="FakeClientId" dt="2021-09-06T06:27:56.199" v="5" actId="790"/>
          <ac:spMkLst>
            <pc:docMk/>
            <pc:sldMk cId="2772565043" sldId="258"/>
            <ac:spMk id="3" creationId="{00000000-0000-0000-0000-000000000000}"/>
          </ac:spMkLst>
        </pc:spChg>
      </pc:sldChg>
      <pc:sldChg chg="modSp mod modNotes modNotesTx">
        <pc:chgData name="Fake Test User" userId="SID-0" providerId="Test" clId="FakeClientId" dt="2021-09-06T06:45:53.508" v="140" actId="790"/>
        <pc:sldMkLst>
          <pc:docMk/>
          <pc:sldMk cId="3369225394" sldId="259"/>
        </pc:sldMkLst>
        <pc:spChg chg="mod">
          <ac:chgData name="Fake Test User" userId="SID-0" providerId="Test" clId="FakeClientId" dt="2021-09-06T06:28:09.199" v="7" actId="790"/>
          <ac:spMkLst>
            <pc:docMk/>
            <pc:sldMk cId="3369225394" sldId="259"/>
            <ac:spMk id="2" creationId="{00000000-0000-0000-0000-000000000000}"/>
          </ac:spMkLst>
        </pc:spChg>
        <pc:spChg chg="mod">
          <ac:chgData name="Fake Test User" userId="SID-0" providerId="Test" clId="FakeClientId" dt="2021-09-06T06:28:09.199" v="7" actId="790"/>
          <ac:spMkLst>
            <pc:docMk/>
            <pc:sldMk cId="3369225394" sldId="259"/>
            <ac:spMk id="3" creationId="{00000000-0000-0000-0000-000000000000}"/>
          </ac:spMkLst>
        </pc:spChg>
        <pc:spChg chg="mod">
          <ac:chgData name="Fake Test User" userId="SID-0" providerId="Test" clId="FakeClientId" dt="2021-09-06T06:28:09.199" v="7" actId="790"/>
          <ac:spMkLst>
            <pc:docMk/>
            <pc:sldMk cId="3369225394" sldId="259"/>
            <ac:spMk id="4" creationId="{00000000-0000-0000-0000-000000000000}"/>
          </ac:spMkLst>
        </pc:spChg>
        <pc:spChg chg="mod">
          <ac:chgData name="Fake Test User" userId="SID-0" providerId="Test" clId="FakeClientId" dt="2021-09-06T06:28:09.199" v="7" actId="790"/>
          <ac:spMkLst>
            <pc:docMk/>
            <pc:sldMk cId="3369225394" sldId="259"/>
            <ac:spMk id="8" creationId="{00000000-0000-0000-0000-000000000000}"/>
          </ac:spMkLst>
        </pc:spChg>
        <pc:spChg chg="mod">
          <ac:chgData name="Fake Test User" userId="SID-0" providerId="Test" clId="FakeClientId" dt="2021-09-06T06:28:09.199" v="7" actId="790"/>
          <ac:spMkLst>
            <pc:docMk/>
            <pc:sldMk cId="3369225394" sldId="259"/>
            <ac:spMk id="9" creationId="{00000000-0000-0000-0000-000000000000}"/>
          </ac:spMkLst>
        </pc:spChg>
      </pc:sldChg>
      <pc:sldChg chg="modSp mod modNotes modNotesTx">
        <pc:chgData name="Fake Test User" userId="SID-0" providerId="Test" clId="FakeClientId" dt="2021-09-06T06:45:48.196" v="139" actId="790"/>
        <pc:sldMkLst>
          <pc:docMk/>
          <pc:sldMk cId="1575721539" sldId="260"/>
        </pc:sldMkLst>
        <pc:spChg chg="mod">
          <ac:chgData name="Fake Test User" userId="SID-0" providerId="Test" clId="FakeClientId" dt="2021-09-06T06:28:18.293" v="9" actId="790"/>
          <ac:spMkLst>
            <pc:docMk/>
            <pc:sldMk cId="1575721539" sldId="260"/>
            <ac:spMk id="2" creationId="{00000000-0000-0000-0000-000000000000}"/>
          </ac:spMkLst>
        </pc:spChg>
        <pc:spChg chg="mod">
          <ac:chgData name="Fake Test User" userId="SID-0" providerId="Test" clId="FakeClientId" dt="2021-09-06T06:28:18.293" v="9" actId="790"/>
          <ac:spMkLst>
            <pc:docMk/>
            <pc:sldMk cId="1575721539" sldId="260"/>
            <ac:spMk id="3" creationId="{00000000-0000-0000-0000-000000000000}"/>
          </ac:spMkLst>
        </pc:spChg>
      </pc:sldChg>
      <pc:sldChg chg="modSp mod modNotes modNotesTx">
        <pc:chgData name="Fake Test User" userId="SID-0" providerId="Test" clId="FakeClientId" dt="2021-09-06T06:45:42.867" v="138" actId="790"/>
        <pc:sldMkLst>
          <pc:docMk/>
          <pc:sldMk cId="1003012626" sldId="261"/>
        </pc:sldMkLst>
        <pc:spChg chg="mod">
          <ac:chgData name="Fake Test User" userId="SID-0" providerId="Test" clId="FakeClientId" dt="2021-09-06T06:28:28.168" v="11" actId="790"/>
          <ac:spMkLst>
            <pc:docMk/>
            <pc:sldMk cId="1003012626" sldId="261"/>
            <ac:spMk id="2" creationId="{00000000-0000-0000-0000-000000000000}"/>
          </ac:spMkLst>
        </pc:spChg>
        <pc:spChg chg="mod">
          <ac:chgData name="Fake Test User" userId="SID-0" providerId="Test" clId="FakeClientId" dt="2021-09-06T06:28:28.168" v="11" actId="790"/>
          <ac:spMkLst>
            <pc:docMk/>
            <pc:sldMk cId="1003012626" sldId="261"/>
            <ac:spMk id="3" creationId="{00000000-0000-0000-0000-000000000000}"/>
          </ac:spMkLst>
        </pc:spChg>
      </pc:sldChg>
      <pc:sldChg chg="modSp mod modNotes modNotesTx">
        <pc:chgData name="Fake Test User" userId="SID-0" providerId="Test" clId="FakeClientId" dt="2021-09-06T06:45:38.274" v="137" actId="790"/>
        <pc:sldMkLst>
          <pc:docMk/>
          <pc:sldMk cId="3263914164" sldId="262"/>
        </pc:sldMkLst>
        <pc:spChg chg="mod">
          <ac:chgData name="Fake Test User" userId="SID-0" providerId="Test" clId="FakeClientId" dt="2021-09-06T06:28:38.980" v="13" actId="790"/>
          <ac:spMkLst>
            <pc:docMk/>
            <pc:sldMk cId="3263914164" sldId="262"/>
            <ac:spMk id="2" creationId="{00000000-0000-0000-0000-000000000000}"/>
          </ac:spMkLst>
        </pc:spChg>
        <pc:spChg chg="mod">
          <ac:chgData name="Fake Test User" userId="SID-0" providerId="Test" clId="FakeClientId" dt="2021-09-06T06:28:38.980" v="13" actId="790"/>
          <ac:spMkLst>
            <pc:docMk/>
            <pc:sldMk cId="3263914164" sldId="262"/>
            <ac:spMk id="3" creationId="{00000000-0000-0000-0000-000000000000}"/>
          </ac:spMkLst>
        </pc:spChg>
      </pc:sldChg>
      <pc:sldChg chg="modSp mod modNotes modNotesTx">
        <pc:chgData name="Fake Test User" userId="SID-0" providerId="Test" clId="FakeClientId" dt="2021-09-06T06:45:33.321" v="136" actId="790"/>
        <pc:sldMkLst>
          <pc:docMk/>
          <pc:sldMk cId="1396708006" sldId="263"/>
        </pc:sldMkLst>
        <pc:spChg chg="mod">
          <ac:chgData name="Fake Test User" userId="SID-0" providerId="Test" clId="FakeClientId" dt="2021-09-06T06:28:48.309" v="15" actId="790"/>
          <ac:spMkLst>
            <pc:docMk/>
            <pc:sldMk cId="1396708006" sldId="263"/>
            <ac:spMk id="2" creationId="{00000000-0000-0000-0000-000000000000}"/>
          </ac:spMkLst>
        </pc:spChg>
        <pc:spChg chg="mod">
          <ac:chgData name="Fake Test User" userId="SID-0" providerId="Test" clId="FakeClientId" dt="2021-09-06T06:28:48.309" v="15" actId="790"/>
          <ac:spMkLst>
            <pc:docMk/>
            <pc:sldMk cId="1396708006" sldId="263"/>
            <ac:spMk id="3" creationId="{00000000-0000-0000-0000-000000000000}"/>
          </ac:spMkLst>
        </pc:spChg>
        <pc:spChg chg="mod">
          <ac:chgData name="Fake Test User" userId="SID-0" providerId="Test" clId="FakeClientId" dt="2021-09-06T06:28:48.309" v="15" actId="790"/>
          <ac:spMkLst>
            <pc:docMk/>
            <pc:sldMk cId="1396708006" sldId="263"/>
            <ac:spMk id="4" creationId="{00000000-0000-0000-0000-000000000000}"/>
          </ac:spMkLst>
        </pc:spChg>
        <pc:spChg chg="mod">
          <ac:chgData name="Fake Test User" userId="SID-0" providerId="Test" clId="FakeClientId" dt="2021-09-06T06:28:48.309" v="15" actId="790"/>
          <ac:spMkLst>
            <pc:docMk/>
            <pc:sldMk cId="1396708006" sldId="263"/>
            <ac:spMk id="5" creationId="{00000000-0000-0000-0000-000000000000}"/>
          </ac:spMkLst>
        </pc:spChg>
        <pc:spChg chg="mod">
          <ac:chgData name="Fake Test User" userId="SID-0" providerId="Test" clId="FakeClientId" dt="2021-09-06T06:28:48.309" v="15" actId="790"/>
          <ac:spMkLst>
            <pc:docMk/>
            <pc:sldMk cId="1396708006" sldId="263"/>
            <ac:spMk id="6" creationId="{00000000-0000-0000-0000-000000000000}"/>
          </ac:spMkLst>
        </pc:spChg>
      </pc:sldChg>
      <pc:sldChg chg="mod modNotes modNotesTx">
        <pc:chgData name="Fake Test User" userId="SID-0" providerId="Test" clId="FakeClientId" dt="2021-09-06T06:44:41.305" v="127" actId="790"/>
        <pc:sldMkLst>
          <pc:docMk/>
          <pc:sldMk cId="1219691540" sldId="264"/>
        </pc:sldMkLst>
      </pc:sldChg>
      <pc:sldChg chg="modSp mod modNotes modNotesTx">
        <pc:chgData name="Fake Test User" userId="SID-0" providerId="Test" clId="FakeClientId" dt="2021-09-06T06:44:57.664" v="130" actId="790"/>
        <pc:sldMkLst>
          <pc:docMk/>
          <pc:sldMk cId="4080344515" sldId="265"/>
        </pc:sldMkLst>
        <pc:spChg chg="mod">
          <ac:chgData name="Fake Test User" userId="SID-0" providerId="Test" clId="FakeClientId" dt="2021-09-06T06:30:49.324" v="26" actId="790"/>
          <ac:spMkLst>
            <pc:docMk/>
            <pc:sldMk cId="4080344515" sldId="265"/>
            <ac:spMk id="2" creationId="{00000000-0000-0000-0000-000000000000}"/>
          </ac:spMkLst>
        </pc:spChg>
        <pc:graphicFrameChg chg="modGraphic">
          <ac:chgData name="Fake Test User" userId="SID-0" providerId="Test" clId="FakeClientId" dt="2021-09-06T06:30:58.808" v="28" actId="790"/>
          <ac:graphicFrameMkLst>
            <pc:docMk/>
            <pc:sldMk cId="4080344515" sldId="265"/>
            <ac:graphicFrameMk id="4" creationId="{00000000-0000-0000-0000-000000000000}"/>
          </ac:graphicFrameMkLst>
        </pc:graphicFrameChg>
      </pc:sldChg>
      <pc:sldChg chg="modSp mod modNotes modNotesTx">
        <pc:chgData name="Fake Test User" userId="SID-0" providerId="Test" clId="FakeClientId" dt="2021-09-06T06:45:16.727" v="133" actId="790"/>
        <pc:sldMkLst>
          <pc:docMk/>
          <pc:sldMk cId="3710835971" sldId="266"/>
        </pc:sldMkLst>
        <pc:spChg chg="mod">
          <ac:chgData name="Fake Test User" userId="SID-0" providerId="Test" clId="FakeClientId" dt="2021-09-06T06:29:59.449" v="21" actId="790"/>
          <ac:spMkLst>
            <pc:docMk/>
            <pc:sldMk cId="3710835971" sldId="266"/>
            <ac:spMk id="2" creationId="{00000000-0000-0000-0000-000000000000}"/>
          </ac:spMkLst>
        </pc:spChg>
        <pc:spChg chg="mod">
          <ac:chgData name="Fake Test User" userId="SID-0" providerId="Test" clId="FakeClientId" dt="2021-09-06T06:29:59.449" v="21" actId="790"/>
          <ac:spMkLst>
            <pc:docMk/>
            <pc:sldMk cId="3710835971" sldId="266"/>
            <ac:spMk id="3" creationId="{00000000-0000-0000-0000-000000000000}"/>
          </ac:spMkLst>
        </pc:spChg>
      </pc:sldChg>
      <pc:sldChg chg="modSp mod modNotes modNotesTx">
        <pc:chgData name="Fake Test User" userId="SID-0" providerId="Test" clId="FakeClientId" dt="2021-09-06T06:45:11.118" v="132" actId="790"/>
        <pc:sldMkLst>
          <pc:docMk/>
          <pc:sldMk cId="2298825228" sldId="267"/>
        </pc:sldMkLst>
        <pc:spChg chg="mod">
          <ac:chgData name="Fake Test User" userId="SID-0" providerId="Test" clId="FakeClientId" dt="2021-09-06T06:30:10.402" v="23" actId="790"/>
          <ac:spMkLst>
            <pc:docMk/>
            <pc:sldMk cId="2298825228" sldId="267"/>
            <ac:spMk id="2" creationId="{00000000-0000-0000-0000-000000000000}"/>
          </ac:spMkLst>
        </pc:spChg>
        <pc:spChg chg="mod">
          <ac:chgData name="Fake Test User" userId="SID-0" providerId="Test" clId="FakeClientId" dt="2021-09-06T06:30:10.402" v="23" actId="790"/>
          <ac:spMkLst>
            <pc:docMk/>
            <pc:sldMk cId="2298825228" sldId="267"/>
            <ac:spMk id="6" creationId="{00000000-0000-0000-0000-000000000000}"/>
          </ac:spMkLst>
        </pc:spChg>
        <pc:spChg chg="mod">
          <ac:chgData name="Fake Test User" userId="SID-0" providerId="Test" clId="FakeClientId" dt="2021-09-06T06:30:10.402" v="23" actId="790"/>
          <ac:spMkLst>
            <pc:docMk/>
            <pc:sldMk cId="2298825228" sldId="267"/>
            <ac:spMk id="7" creationId="{00000000-0000-0000-0000-000000000000}"/>
          </ac:spMkLst>
        </pc:spChg>
        <pc:spChg chg="mod">
          <ac:chgData name="Fake Test User" userId="SID-0" providerId="Test" clId="FakeClientId" dt="2021-09-06T06:30:10.402" v="23" actId="790"/>
          <ac:spMkLst>
            <pc:docMk/>
            <pc:sldMk cId="2298825228" sldId="267"/>
            <ac:spMk id="8" creationId="{00000000-0000-0000-0000-000000000000}"/>
          </ac:spMkLst>
        </pc:spChg>
        <pc:spChg chg="mod">
          <ac:chgData name="Fake Test User" userId="SID-0" providerId="Test" clId="FakeClientId" dt="2021-09-06T06:30:10.402" v="23" actId="790"/>
          <ac:spMkLst>
            <pc:docMk/>
            <pc:sldMk cId="2298825228" sldId="267"/>
            <ac:spMk id="9" creationId="{00000000-0000-0000-0000-000000000000}"/>
          </ac:spMkLst>
        </pc:spChg>
      </pc:sldChg>
      <pc:sldChg chg="modNotes modNotesTx">
        <pc:chgData name="Fake Test User" userId="SID-0" providerId="Test" clId="FakeClientId" dt="2021-09-06T06:45:28.289" v="135" actId="790"/>
        <pc:sldMkLst>
          <pc:docMk/>
          <pc:sldMk cId="3195037894" sldId="268"/>
        </pc:sldMkLst>
      </pc:sldChg>
      <pc:sldChg chg="mod modNotes modNotesTx">
        <pc:chgData name="Fake Test User" userId="SID-0" providerId="Test" clId="FakeClientId" dt="2021-09-06T06:44:36.086" v="126" actId="790"/>
        <pc:sldMkLst>
          <pc:docMk/>
          <pc:sldMk cId="3804310909" sldId="269"/>
        </pc:sldMkLst>
      </pc:sldChg>
      <pc:sldChg chg="modSp mod modNotes modNotesTx">
        <pc:chgData name="Fake Test User" userId="SID-0" providerId="Test" clId="FakeClientId" dt="2021-09-06T06:44:52.118" v="129" actId="790"/>
        <pc:sldMkLst>
          <pc:docMk/>
          <pc:sldMk cId="2062253349" sldId="270"/>
        </pc:sldMkLst>
        <pc:spChg chg="mod">
          <ac:chgData name="Fake Test User" userId="SID-0" providerId="Test" clId="FakeClientId" dt="2021-09-06T06:31:06.511" v="29" actId="790"/>
          <ac:spMkLst>
            <pc:docMk/>
            <pc:sldMk cId="2062253349" sldId="270"/>
            <ac:spMk id="2" creationId="{00000000-0000-0000-0000-000000000000}"/>
          </ac:spMkLst>
        </pc:spChg>
        <pc:spChg chg="mod">
          <ac:chgData name="Fake Test User" userId="SID-0" providerId="Test" clId="FakeClientId" dt="2021-09-06T06:31:06.511" v="29" actId="790"/>
          <ac:spMkLst>
            <pc:docMk/>
            <pc:sldMk cId="2062253349" sldId="270"/>
            <ac:spMk id="3" creationId="{00000000-0000-0000-0000-000000000000}"/>
          </ac:spMkLst>
        </pc:spChg>
      </pc:sldChg>
      <pc:sldChg chg="modSp mod modNotes modNotesTx">
        <pc:chgData name="Fake Test User" userId="SID-0" providerId="Test" clId="FakeClientId" dt="2021-09-06T06:44:46.430" v="128" actId="790"/>
        <pc:sldMkLst>
          <pc:docMk/>
          <pc:sldMk cId="1672275006" sldId="271"/>
        </pc:sldMkLst>
        <pc:spChg chg="mod">
          <ac:chgData name="Fake Test User" userId="SID-0" providerId="Test" clId="FakeClientId" dt="2021-09-06T06:31:18.339" v="31" actId="790"/>
          <ac:spMkLst>
            <pc:docMk/>
            <pc:sldMk cId="1672275006" sldId="271"/>
            <ac:spMk id="2" creationId="{00000000-0000-0000-0000-000000000000}"/>
          </ac:spMkLst>
        </pc:spChg>
        <pc:spChg chg="mod">
          <ac:chgData name="Fake Test User" userId="SID-0" providerId="Test" clId="FakeClientId" dt="2021-09-06T06:31:18.339" v="31" actId="790"/>
          <ac:spMkLst>
            <pc:docMk/>
            <pc:sldMk cId="1672275006" sldId="271"/>
            <ac:spMk id="3" creationId="{00000000-0000-0000-0000-000000000000}"/>
          </ac:spMkLst>
        </pc:spChg>
        <pc:spChg chg="mod">
          <ac:chgData name="Fake Test User" userId="SID-0" providerId="Test" clId="FakeClientId" dt="2021-09-06T06:31:18.339" v="31" actId="790"/>
          <ac:spMkLst>
            <pc:docMk/>
            <pc:sldMk cId="1672275006" sldId="271"/>
            <ac:spMk id="4" creationId="{00000000-0000-0000-0000-000000000000}"/>
          </ac:spMkLst>
        </pc:spChg>
        <pc:spChg chg="mod">
          <ac:chgData name="Fake Test User" userId="SID-0" providerId="Test" clId="FakeClientId" dt="2021-09-06T06:31:18.339" v="31" actId="790"/>
          <ac:spMkLst>
            <pc:docMk/>
            <pc:sldMk cId="1672275006" sldId="271"/>
            <ac:spMk id="5" creationId="{00000000-0000-0000-0000-000000000000}"/>
          </ac:spMkLst>
        </pc:spChg>
        <pc:spChg chg="mod">
          <ac:chgData name="Fake Test User" userId="SID-0" providerId="Test" clId="FakeClientId" dt="2021-09-06T06:31:18.339" v="31" actId="790"/>
          <ac:spMkLst>
            <pc:docMk/>
            <pc:sldMk cId="1672275006" sldId="271"/>
            <ac:spMk id="6" creationId="{00000000-0000-0000-0000-000000000000}"/>
          </ac:spMkLst>
        </pc:spChg>
      </pc:sldChg>
      <pc:sldChg chg="mod modNotes modNotesTx">
        <pc:chgData name="Fake Test User" userId="SID-0" providerId="Test" clId="FakeClientId" dt="2021-09-06T06:45:22.383" v="134" actId="790"/>
        <pc:sldMkLst>
          <pc:docMk/>
          <pc:sldMk cId="370758679" sldId="272"/>
        </pc:sldMkLst>
      </pc:sldChg>
      <pc:sldChg chg="modNotes modNotesTx">
        <pc:chgData name="Fake Test User" userId="SID-0" providerId="Test" clId="FakeClientId" dt="2021-09-06T06:45:03.164" v="131" actId="790"/>
        <pc:sldMkLst>
          <pc:docMk/>
          <pc:sldMk cId="2229419462" sldId="273"/>
        </pc:sldMkLst>
      </pc:sldChg>
      <pc:sldChg chg="modSp mod modNotes modNotesTx">
        <pc:chgData name="Fake Test User" userId="SID-0" providerId="Test" clId="FakeClientId" dt="2021-09-06T06:44:28.211" v="125" actId="790"/>
        <pc:sldMkLst>
          <pc:docMk/>
          <pc:sldMk cId="3589653851" sldId="274"/>
        </pc:sldMkLst>
        <pc:spChg chg="mod">
          <ac:chgData name="Fake Test User" userId="SID-0" providerId="Test" clId="FakeClientId" dt="2021-09-06T06:32:38.152" v="41" actId="790"/>
          <ac:spMkLst>
            <pc:docMk/>
            <pc:sldMk cId="3589653851" sldId="274"/>
            <ac:spMk id="2" creationId="{00000000-0000-0000-0000-000000000000}"/>
          </ac:spMkLst>
        </pc:spChg>
        <pc:spChg chg="mod">
          <ac:chgData name="Fake Test User" userId="SID-0" providerId="Test" clId="FakeClientId" dt="2021-09-06T06:32:38.152" v="41" actId="790"/>
          <ac:spMkLst>
            <pc:docMk/>
            <pc:sldMk cId="3589653851" sldId="274"/>
            <ac:spMk id="3" creationId="{00000000-0000-0000-0000-000000000000}"/>
          </ac:spMkLst>
        </pc:spChg>
      </pc:sldChg>
      <pc:sldChg chg="modSp mod modNotes modNotesTx">
        <pc:chgData name="Fake Test User" userId="SID-0" providerId="Test" clId="FakeClientId" dt="2021-09-06T06:44:20.321" v="124" actId="790"/>
        <pc:sldMkLst>
          <pc:docMk/>
          <pc:sldMk cId="165521436" sldId="275"/>
        </pc:sldMkLst>
        <pc:spChg chg="mod">
          <ac:chgData name="Fake Test User" userId="SID-0" providerId="Test" clId="FakeClientId" dt="2021-09-06T06:32:46.277" v="43" actId="790"/>
          <ac:spMkLst>
            <pc:docMk/>
            <pc:sldMk cId="165521436" sldId="275"/>
            <ac:spMk id="2" creationId="{00000000-0000-0000-0000-000000000000}"/>
          </ac:spMkLst>
        </pc:spChg>
        <pc:spChg chg="mod">
          <ac:chgData name="Fake Test User" userId="SID-0" providerId="Test" clId="FakeClientId" dt="2021-09-06T06:32:46.277" v="43" actId="790"/>
          <ac:spMkLst>
            <pc:docMk/>
            <pc:sldMk cId="165521436" sldId="275"/>
            <ac:spMk id="3" creationId="{00000000-0000-0000-0000-000000000000}"/>
          </ac:spMkLst>
        </pc:spChg>
      </pc:sldChg>
      <pc:sldChg chg="modSp mod modNotes modNotesTx">
        <pc:chgData name="Fake Test User" userId="SID-0" providerId="Test" clId="FakeClientId" dt="2021-09-06T06:44:10.071" v="123" actId="790"/>
        <pc:sldMkLst>
          <pc:docMk/>
          <pc:sldMk cId="303205020" sldId="276"/>
        </pc:sldMkLst>
        <pc:spChg chg="mod">
          <ac:chgData name="Fake Test User" userId="SID-0" providerId="Test" clId="FakeClientId" dt="2021-09-06T06:32:55.214" v="45" actId="790"/>
          <ac:spMkLst>
            <pc:docMk/>
            <pc:sldMk cId="303205020" sldId="276"/>
            <ac:spMk id="2" creationId="{00000000-0000-0000-0000-000000000000}"/>
          </ac:spMkLst>
        </pc:spChg>
        <pc:spChg chg="mod">
          <ac:chgData name="Fake Test User" userId="SID-0" providerId="Test" clId="FakeClientId" dt="2021-09-06T06:32:55.214" v="45" actId="790"/>
          <ac:spMkLst>
            <pc:docMk/>
            <pc:sldMk cId="303205020" sldId="27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9-06T06:35:51.042" v="65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9-06T06:33:12.433" v="47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9-06T06:33:12.433" v="47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9-06T06:33:12.433" v="47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9-06T06:33:12.433" v="47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9-06T06:33:12.433" v="47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9-06T06:33:37.355" v="48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9-06T06:33:37.355" v="48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3:37.355" v="48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33:37.355" v="48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3:37.355" v="48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3:37.355" v="48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3:42.120" v="49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9-06T06:33:42.120" v="49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3:42.120" v="49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33:42.120" v="49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3:42.120" v="49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3:42.120" v="49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3:53.120" v="50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9-06T06:33:53.120" v="50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3:53.120" v="50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33:53.120" v="50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3:53.120" v="50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3:53.120" v="50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3:58.558" v="51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9-06T06:33:58.558" v="51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3:58.558" v="51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33:58.558" v="51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3:58.558" v="51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3:58.558" v="51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33:58.558" v="51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4:10.964" v="52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9-06T06:34:10.964" v="52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4:10.964" v="52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34:10.964" v="52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4:10.964" v="52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4:10.964" v="52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34:10.964" v="52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9-06T06:34:10.964" v="52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9-06T06:34:10.964" v="52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4:22.886" v="53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9-06T06:34:22.886" v="53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4:22.886" v="53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34:22.886" v="53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4:22.886" v="53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4:28.230" v="54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9-06T06:34:28.230" v="54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4:28.230" v="54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34:28.230" v="54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4:34.480" v="55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9-06T06:34:34.480" v="55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4:34.480" v="55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34:34.480" v="55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4:34.480" v="55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4:34.480" v="55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34:34.480" v="55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4:45.277" v="56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9-06T06:34:45.277" v="56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4:45.277" v="56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34:45.277" v="56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4:45.277" v="56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4:45.277" v="56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34:45.277" v="56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5:45.917" v="64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9-06T06:35:45.917" v="64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5:45.917" v="64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35:45.917" v="64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5:45.917" v="64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5:45.917" v="64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5:51.042" v="65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9-06T06:35:51.042" v="65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5:51.042" v="65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35:51.042" v="65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5:51.042" v="65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5:51.042" v="65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4:53.605" v="57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9-06T06:34:53.605" v="57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4:53.605" v="57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34:53.605" v="57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4:53.605" v="57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4:53.605" v="57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34:53.605" v="57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4:59.433" v="58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9-06T06:34:59.433" v="58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4:59.433" v="58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4:59.433" v="58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4:59.433" v="58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34:59.433" v="58" actId="790"/>
            <ac:spMkLst>
              <pc:docMk/>
              <pc:sldMasterMk cId="0" sldId="2147483648"/>
              <pc:sldLayoutMk cId="0" sldId="2147483661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5:16.558" v="60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9-06T06:35:16.558" v="60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5:16.558" v="60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5:16.558" v="60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5:16.558" v="60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35:16.558" v="60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5:05.980" v="59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9-06T06:35:05.980" v="59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5:05.980" v="59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5:05.980" v="59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5:05.980" v="59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35:05.980" v="59" actId="790"/>
            <ac:spMkLst>
              <pc:docMk/>
              <pc:sldMasterMk cId="0" sldId="2147483648"/>
              <pc:sldLayoutMk cId="0" sldId="2147483666"/>
              <ac:spMk id="7" creationId="{00000000-0000-0000-0000-000000000000}"/>
            </ac:spMkLst>
          </pc:spChg>
          <pc:spChg chg="mod">
            <ac:chgData name="Fake Test User" userId="SID-0" providerId="Test" clId="FakeClientId" dt="2021-09-06T06:35:05.980" v="59" actId="790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  <pc:spChg chg="mod">
            <ac:chgData name="Fake Test User" userId="SID-0" providerId="Test" clId="FakeClientId" dt="2021-09-06T06:35:05.980" v="59" actId="790"/>
            <ac:spMkLst>
              <pc:docMk/>
              <pc:sldMasterMk cId="0" sldId="2147483648"/>
              <pc:sldLayoutMk cId="0" sldId="2147483666"/>
              <ac:spMk id="16" creationId="{00000000-0000-0000-0000-000000000000}"/>
            </ac:spMkLst>
          </pc:spChg>
          <pc:spChg chg="mod">
            <ac:chgData name="Fake Test User" userId="SID-0" providerId="Test" clId="FakeClientId" dt="2021-09-06T06:35:05.980" v="59" actId="790"/>
            <ac:spMkLst>
              <pc:docMk/>
              <pc:sldMasterMk cId="0" sldId="2147483648"/>
              <pc:sldLayoutMk cId="0" sldId="2147483666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5:22.870" v="61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9-06T06:35:22.870" v="61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35:22.870" v="61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5:22.870" v="61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5:22.870" v="61" actId="790"/>
            <ac:spMkLst>
              <pc:docMk/>
              <pc:sldMasterMk cId="0" sldId="2147483648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9-06T06:35:22.870" v="61" actId="790"/>
            <ac:spMkLst>
              <pc:docMk/>
              <pc:sldMasterMk cId="0" sldId="2147483648"/>
              <pc:sldLayoutMk cId="0" sldId="2147483667"/>
              <ac:spMk id="8" creationId="{00000000-0000-0000-0000-000000000000}"/>
            </ac:spMkLst>
          </pc:spChg>
          <pc:spChg chg="mod">
            <ac:chgData name="Fake Test User" userId="SID-0" providerId="Test" clId="FakeClientId" dt="2021-09-06T06:35:22.870" v="61" actId="790"/>
            <ac:spMkLst>
              <pc:docMk/>
              <pc:sldMasterMk cId="0" sldId="2147483648"/>
              <pc:sldLayoutMk cId="0" sldId="2147483667"/>
              <ac:spMk id="9" creationId="{00000000-0000-0000-0000-000000000000}"/>
            </ac:spMkLst>
          </pc:spChg>
          <pc:spChg chg="mod">
            <ac:chgData name="Fake Test User" userId="SID-0" providerId="Test" clId="FakeClientId" dt="2021-09-06T06:35:22.870" v="61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  <pc:spChg chg="mod">
            <ac:chgData name="Fake Test User" userId="SID-0" providerId="Test" clId="FakeClientId" dt="2021-09-06T06:35:22.870" v="61" actId="790"/>
            <ac:spMkLst>
              <pc:docMk/>
              <pc:sldMasterMk cId="0" sldId="2147483648"/>
              <pc:sldLayoutMk cId="0" sldId="2147483667"/>
              <ac:spMk id="11" creationId="{00000000-0000-0000-0000-000000000000}"/>
            </ac:spMkLst>
          </pc:spChg>
          <pc:spChg chg="mod">
            <ac:chgData name="Fake Test User" userId="SID-0" providerId="Test" clId="FakeClientId" dt="2021-09-06T06:35:22.870" v="61" actId="790"/>
            <ac:spMkLst>
              <pc:docMk/>
              <pc:sldMasterMk cId="0" sldId="2147483648"/>
              <pc:sldLayoutMk cId="0" sldId="2147483667"/>
              <ac:spMk id="12" creationId="{00000000-0000-0000-0000-000000000000}"/>
            </ac:spMkLst>
          </pc:spChg>
          <pc:spChg chg="mod">
            <ac:chgData name="Fake Test User" userId="SID-0" providerId="Test" clId="FakeClientId" dt="2021-09-06T06:35:22.870" v="61" actId="790"/>
            <ac:spMkLst>
              <pc:docMk/>
              <pc:sldMasterMk cId="0" sldId="2147483648"/>
              <pc:sldLayoutMk cId="0" sldId="214748366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5:36.480" v="63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9-06T06:35:36.480" v="63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35:36.480" v="63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5:36.480" v="63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5:36.480" v="63" actId="790"/>
            <ac:spMkLst>
              <pc:docMk/>
              <pc:sldMasterMk cId="0" sldId="2147483648"/>
              <pc:sldLayoutMk cId="0" sldId="2147483668"/>
              <ac:spMk id="19" creationId="{00000000-0000-0000-0000-000000000000}"/>
            </ac:spMkLst>
          </pc:spChg>
          <pc:spChg chg="mod">
            <ac:chgData name="Fake Test User" userId="SID-0" providerId="Test" clId="FakeClientId" dt="2021-09-06T06:35:36.480" v="63" actId="790"/>
            <ac:spMkLst>
              <pc:docMk/>
              <pc:sldMasterMk cId="0" sldId="2147483648"/>
              <pc:sldLayoutMk cId="0" sldId="2147483668"/>
              <ac:spMk id="20" creationId="{00000000-0000-0000-0000-000000000000}"/>
            </ac:spMkLst>
          </pc:spChg>
          <pc:spChg chg="mod">
            <ac:chgData name="Fake Test User" userId="SID-0" providerId="Test" clId="FakeClientId" dt="2021-09-06T06:35:36.480" v="63" actId="790"/>
            <ac:spMkLst>
              <pc:docMk/>
              <pc:sldMasterMk cId="0" sldId="2147483648"/>
              <pc:sldLayoutMk cId="0" sldId="2147483668"/>
              <ac:spMk id="21" creationId="{00000000-0000-0000-0000-000000000000}"/>
            </ac:spMkLst>
          </pc:spChg>
          <pc:spChg chg="mod">
            <ac:chgData name="Fake Test User" userId="SID-0" providerId="Test" clId="FakeClientId" dt="2021-09-06T06:35:36.480" v="63" actId="790"/>
            <ac:spMkLst>
              <pc:docMk/>
              <pc:sldMasterMk cId="0" sldId="2147483648"/>
              <pc:sldLayoutMk cId="0" sldId="2147483668"/>
              <ac:spMk id="22" creationId="{00000000-0000-0000-0000-000000000000}"/>
            </ac:spMkLst>
          </pc:spChg>
          <pc:spChg chg="mod">
            <ac:chgData name="Fake Test User" userId="SID-0" providerId="Test" clId="FakeClientId" dt="2021-09-06T06:35:36.480" v="63" actId="790"/>
            <ac:spMkLst>
              <pc:docMk/>
              <pc:sldMasterMk cId="0" sldId="2147483648"/>
              <pc:sldLayoutMk cId="0" sldId="2147483668"/>
              <ac:spMk id="23" creationId="{00000000-0000-0000-0000-000000000000}"/>
            </ac:spMkLst>
          </pc:spChg>
          <pc:spChg chg="mod">
            <ac:chgData name="Fake Test User" userId="SID-0" providerId="Test" clId="FakeClientId" dt="2021-09-06T06:35:36.480" v="63" actId="790"/>
            <ac:spMkLst>
              <pc:docMk/>
              <pc:sldMasterMk cId="0" sldId="2147483648"/>
              <pc:sldLayoutMk cId="0" sldId="2147483668"/>
              <ac:spMk id="24" creationId="{00000000-0000-0000-0000-000000000000}"/>
            </ac:spMkLst>
          </pc:spChg>
          <pc:spChg chg="mod">
            <ac:chgData name="Fake Test User" userId="SID-0" providerId="Test" clId="FakeClientId" dt="2021-09-06T06:35:36.480" v="63" actId="790"/>
            <ac:spMkLst>
              <pc:docMk/>
              <pc:sldMasterMk cId="0" sldId="2147483648"/>
              <pc:sldLayoutMk cId="0" sldId="2147483668"/>
              <ac:spMk id="25" creationId="{00000000-0000-0000-0000-000000000000}"/>
            </ac:spMkLst>
          </pc:spChg>
          <pc:spChg chg="mod">
            <ac:chgData name="Fake Test User" userId="SID-0" providerId="Test" clId="FakeClientId" dt="2021-09-06T06:35:36.480" v="63" actId="790"/>
            <ac:spMkLst>
              <pc:docMk/>
              <pc:sldMasterMk cId="0" sldId="2147483648"/>
              <pc:sldLayoutMk cId="0" sldId="2147483668"/>
              <ac:spMk id="26" creationId="{00000000-0000-0000-0000-000000000000}"/>
            </ac:spMkLst>
          </pc:spChg>
          <pc:spChg chg="mod">
            <ac:chgData name="Fake Test User" userId="SID-0" providerId="Test" clId="FakeClientId" dt="2021-09-06T06:35:36.480" v="63" actId="790"/>
            <ac:spMkLst>
              <pc:docMk/>
              <pc:sldMasterMk cId="0" sldId="2147483648"/>
              <pc:sldLayoutMk cId="0" sldId="2147483668"/>
              <ac:spMk id="27" creationId="{00000000-0000-0000-0000-000000000000}"/>
            </ac:spMkLst>
          </pc:spChg>
          <pc:spChg chg="mod">
            <ac:chgData name="Fake Test User" userId="SID-0" providerId="Test" clId="FakeClientId" dt="2021-09-06T06:35:36.480" v="63" actId="790"/>
            <ac:spMkLst>
              <pc:docMk/>
              <pc:sldMasterMk cId="0" sldId="2147483648"/>
              <pc:sldLayoutMk cId="0" sldId="2147483668"/>
              <ac:spMk id="30" creationId="{00000000-0000-0000-0000-000000000000}"/>
            </ac:spMkLst>
          </pc:spChg>
        </pc:sldLayoutChg>
      </pc:sldMasterChg>
      <pc:sldMasterChg chg="modSp mod modSldLayout">
        <pc:chgData name="Fake Test User" userId="SID-0" providerId="Test" clId="FakeClientId" dt="2021-09-06T06:38:02.635" v="83" actId="790"/>
        <pc:sldMasterMkLst>
          <pc:docMk/>
          <pc:sldMasterMk cId="137628676" sldId="2147483669"/>
        </pc:sldMasterMkLst>
        <pc:spChg chg="mod">
          <ac:chgData name="Fake Test User" userId="SID-0" providerId="Test" clId="FakeClientId" dt="2021-09-06T06:35:55.933" v="66" actId="790"/>
          <ac:spMkLst>
            <pc:docMk/>
            <pc:sldMasterMk cId="137628676" sldId="2147483669"/>
            <ac:spMk id="2" creationId="{00000000-0000-0000-0000-000000000000}"/>
          </ac:spMkLst>
        </pc:spChg>
        <pc:spChg chg="mod">
          <ac:chgData name="Fake Test User" userId="SID-0" providerId="Test" clId="FakeClientId" dt="2021-09-06T06:35:55.933" v="66" actId="790"/>
          <ac:spMkLst>
            <pc:docMk/>
            <pc:sldMasterMk cId="137628676" sldId="2147483669"/>
            <ac:spMk id="3" creationId="{00000000-0000-0000-0000-000000000000}"/>
          </ac:spMkLst>
        </pc:spChg>
        <pc:spChg chg="mod">
          <ac:chgData name="Fake Test User" userId="SID-0" providerId="Test" clId="FakeClientId" dt="2021-09-06T06:35:55.933" v="66" actId="790"/>
          <ac:spMkLst>
            <pc:docMk/>
            <pc:sldMasterMk cId="137628676" sldId="2147483669"/>
            <ac:spMk id="4" creationId="{00000000-0000-0000-0000-000000000000}"/>
          </ac:spMkLst>
        </pc:spChg>
        <pc:spChg chg="mod">
          <ac:chgData name="Fake Test User" userId="SID-0" providerId="Test" clId="FakeClientId" dt="2021-09-06T06:35:55.933" v="66" actId="790"/>
          <ac:spMkLst>
            <pc:docMk/>
            <pc:sldMasterMk cId="137628676" sldId="2147483669"/>
            <ac:spMk id="5" creationId="{00000000-0000-0000-0000-000000000000}"/>
          </ac:spMkLst>
        </pc:spChg>
        <pc:spChg chg="mod">
          <ac:chgData name="Fake Test User" userId="SID-0" providerId="Test" clId="FakeClientId" dt="2021-09-06T06:35:55.933" v="66" actId="790"/>
          <ac:spMkLst>
            <pc:docMk/>
            <pc:sldMasterMk cId="137628676" sldId="2147483669"/>
            <ac:spMk id="6" creationId="{00000000-0000-0000-0000-000000000000}"/>
          </ac:spMkLst>
        </pc:spChg>
        <pc:sldLayoutChg chg="modSp mod">
          <pc:chgData name="Fake Test User" userId="SID-0" providerId="Test" clId="FakeClientId" dt="2021-09-06T06:36:06.776" v="67" actId="790"/>
          <pc:sldLayoutMkLst>
            <pc:docMk/>
            <pc:sldMasterMk cId="137628676" sldId="2147483669"/>
            <pc:sldLayoutMk cId="3337840982" sldId="2147483670"/>
          </pc:sldLayoutMkLst>
          <pc:spChg chg="mod">
            <ac:chgData name="Fake Test User" userId="SID-0" providerId="Test" clId="FakeClientId" dt="2021-09-06T06:36:06.776" v="67" actId="790"/>
            <ac:spMkLst>
              <pc:docMk/>
              <pc:sldMasterMk cId="137628676" sldId="2147483669"/>
              <pc:sldLayoutMk cId="3337840982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6:06.776" v="67" actId="790"/>
            <ac:spMkLst>
              <pc:docMk/>
              <pc:sldMasterMk cId="137628676" sldId="2147483669"/>
              <pc:sldLayoutMk cId="3337840982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36:06.776" v="67" actId="790"/>
            <ac:spMkLst>
              <pc:docMk/>
              <pc:sldMasterMk cId="137628676" sldId="2147483669"/>
              <pc:sldLayoutMk cId="3337840982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6:06.776" v="67" actId="790"/>
            <ac:spMkLst>
              <pc:docMk/>
              <pc:sldMasterMk cId="137628676" sldId="2147483669"/>
              <pc:sldLayoutMk cId="3337840982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6:06.776" v="67" actId="790"/>
            <ac:spMkLst>
              <pc:docMk/>
              <pc:sldMasterMk cId="137628676" sldId="2147483669"/>
              <pc:sldLayoutMk cId="3337840982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6:14.948" v="68" actId="790"/>
          <pc:sldLayoutMkLst>
            <pc:docMk/>
            <pc:sldMasterMk cId="137628676" sldId="2147483669"/>
            <pc:sldLayoutMk cId="2147399127" sldId="2147483671"/>
          </pc:sldLayoutMkLst>
          <pc:spChg chg="mod">
            <ac:chgData name="Fake Test User" userId="SID-0" providerId="Test" clId="FakeClientId" dt="2021-09-06T06:36:14.948" v="68" actId="790"/>
            <ac:spMkLst>
              <pc:docMk/>
              <pc:sldMasterMk cId="137628676" sldId="2147483669"/>
              <pc:sldLayoutMk cId="2147399127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6:14.948" v="68" actId="790"/>
            <ac:spMkLst>
              <pc:docMk/>
              <pc:sldMasterMk cId="137628676" sldId="2147483669"/>
              <pc:sldLayoutMk cId="2147399127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36:14.948" v="68" actId="790"/>
            <ac:spMkLst>
              <pc:docMk/>
              <pc:sldMasterMk cId="137628676" sldId="2147483669"/>
              <pc:sldLayoutMk cId="2147399127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6:14.948" v="68" actId="790"/>
            <ac:spMkLst>
              <pc:docMk/>
              <pc:sldMasterMk cId="137628676" sldId="2147483669"/>
              <pc:sldLayoutMk cId="2147399127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6:14.948" v="68" actId="790"/>
            <ac:spMkLst>
              <pc:docMk/>
              <pc:sldMasterMk cId="137628676" sldId="2147483669"/>
              <pc:sldLayoutMk cId="2147399127" sldId="214748367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6:20.808" v="69" actId="790"/>
          <pc:sldLayoutMkLst>
            <pc:docMk/>
            <pc:sldMasterMk cId="137628676" sldId="2147483669"/>
            <pc:sldLayoutMk cId="3553910038" sldId="2147483672"/>
          </pc:sldLayoutMkLst>
          <pc:spChg chg="mod">
            <ac:chgData name="Fake Test User" userId="SID-0" providerId="Test" clId="FakeClientId" dt="2021-09-06T06:36:20.808" v="69" actId="790"/>
            <ac:spMkLst>
              <pc:docMk/>
              <pc:sldMasterMk cId="137628676" sldId="2147483669"/>
              <pc:sldLayoutMk cId="3553910038" sldId="2147483672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6:20.808" v="69" actId="790"/>
            <ac:spMkLst>
              <pc:docMk/>
              <pc:sldMasterMk cId="137628676" sldId="2147483669"/>
              <pc:sldLayoutMk cId="3553910038" sldId="2147483672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36:20.808" v="69" actId="790"/>
            <ac:spMkLst>
              <pc:docMk/>
              <pc:sldMasterMk cId="137628676" sldId="2147483669"/>
              <pc:sldLayoutMk cId="3553910038" sldId="2147483672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6:20.808" v="69" actId="790"/>
            <ac:spMkLst>
              <pc:docMk/>
              <pc:sldMasterMk cId="137628676" sldId="2147483669"/>
              <pc:sldLayoutMk cId="3553910038" sldId="2147483672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6:20.808" v="69" actId="790"/>
            <ac:spMkLst>
              <pc:docMk/>
              <pc:sldMasterMk cId="137628676" sldId="2147483669"/>
              <pc:sldLayoutMk cId="3553910038" sldId="214748367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6:32.839" v="70" actId="790"/>
          <pc:sldLayoutMkLst>
            <pc:docMk/>
            <pc:sldMasterMk cId="137628676" sldId="2147483669"/>
            <pc:sldLayoutMk cId="355227764" sldId="2147483673"/>
          </pc:sldLayoutMkLst>
          <pc:spChg chg="mod">
            <ac:chgData name="Fake Test User" userId="SID-0" providerId="Test" clId="FakeClientId" dt="2021-09-06T06:36:32.839" v="70" actId="790"/>
            <ac:spMkLst>
              <pc:docMk/>
              <pc:sldMasterMk cId="137628676" sldId="2147483669"/>
              <pc:sldLayoutMk cId="355227764" sldId="2147483673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6:32.839" v="70" actId="790"/>
            <ac:spMkLst>
              <pc:docMk/>
              <pc:sldMasterMk cId="137628676" sldId="2147483669"/>
              <pc:sldLayoutMk cId="355227764" sldId="2147483673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36:32.839" v="70" actId="790"/>
            <ac:spMkLst>
              <pc:docMk/>
              <pc:sldMasterMk cId="137628676" sldId="2147483669"/>
              <pc:sldLayoutMk cId="355227764" sldId="2147483673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6:32.839" v="70" actId="790"/>
            <ac:spMkLst>
              <pc:docMk/>
              <pc:sldMasterMk cId="137628676" sldId="2147483669"/>
              <pc:sldLayoutMk cId="355227764" sldId="2147483673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6:32.839" v="70" actId="790"/>
            <ac:spMkLst>
              <pc:docMk/>
              <pc:sldMasterMk cId="137628676" sldId="2147483669"/>
              <pc:sldLayoutMk cId="355227764" sldId="2147483673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36:32.839" v="70" actId="790"/>
            <ac:spMkLst>
              <pc:docMk/>
              <pc:sldMasterMk cId="137628676" sldId="2147483669"/>
              <pc:sldLayoutMk cId="355227764" sldId="214748367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6:42.870" v="71" actId="790"/>
          <pc:sldLayoutMkLst>
            <pc:docMk/>
            <pc:sldMasterMk cId="137628676" sldId="2147483669"/>
            <pc:sldLayoutMk cId="1572232866" sldId="2147483674"/>
          </pc:sldLayoutMkLst>
          <pc:spChg chg="mod">
            <ac:chgData name="Fake Test User" userId="SID-0" providerId="Test" clId="FakeClientId" dt="2021-09-06T06:36:42.870" v="71" actId="790"/>
            <ac:spMkLst>
              <pc:docMk/>
              <pc:sldMasterMk cId="137628676" sldId="2147483669"/>
              <pc:sldLayoutMk cId="1572232866" sldId="2147483674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6:42.870" v="71" actId="790"/>
            <ac:spMkLst>
              <pc:docMk/>
              <pc:sldMasterMk cId="137628676" sldId="2147483669"/>
              <pc:sldLayoutMk cId="1572232866" sldId="2147483674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36:42.870" v="71" actId="790"/>
            <ac:spMkLst>
              <pc:docMk/>
              <pc:sldMasterMk cId="137628676" sldId="2147483669"/>
              <pc:sldLayoutMk cId="1572232866" sldId="2147483674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6:42.870" v="71" actId="790"/>
            <ac:spMkLst>
              <pc:docMk/>
              <pc:sldMasterMk cId="137628676" sldId="2147483669"/>
              <pc:sldLayoutMk cId="1572232866" sldId="2147483674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6:42.870" v="71" actId="790"/>
            <ac:spMkLst>
              <pc:docMk/>
              <pc:sldMasterMk cId="137628676" sldId="2147483669"/>
              <pc:sldLayoutMk cId="1572232866" sldId="2147483674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36:42.870" v="71" actId="790"/>
            <ac:spMkLst>
              <pc:docMk/>
              <pc:sldMasterMk cId="137628676" sldId="2147483669"/>
              <pc:sldLayoutMk cId="1572232866" sldId="2147483674"/>
              <ac:spMk id="7" creationId="{00000000-0000-0000-0000-000000000000}"/>
            </ac:spMkLst>
          </pc:spChg>
          <pc:spChg chg="mod">
            <ac:chgData name="Fake Test User" userId="SID-0" providerId="Test" clId="FakeClientId" dt="2021-09-06T06:36:42.870" v="71" actId="790"/>
            <ac:spMkLst>
              <pc:docMk/>
              <pc:sldMasterMk cId="137628676" sldId="2147483669"/>
              <pc:sldLayoutMk cId="1572232866" sldId="2147483674"/>
              <ac:spMk id="8" creationId="{00000000-0000-0000-0000-000000000000}"/>
            </ac:spMkLst>
          </pc:spChg>
          <pc:spChg chg="mod">
            <ac:chgData name="Fake Test User" userId="SID-0" providerId="Test" clId="FakeClientId" dt="2021-09-06T06:36:42.870" v="71" actId="790"/>
            <ac:spMkLst>
              <pc:docMk/>
              <pc:sldMasterMk cId="137628676" sldId="2147483669"/>
              <pc:sldLayoutMk cId="1572232866" sldId="2147483674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6:48.995" v="72" actId="790"/>
          <pc:sldLayoutMkLst>
            <pc:docMk/>
            <pc:sldMasterMk cId="137628676" sldId="2147483669"/>
            <pc:sldLayoutMk cId="2461956066" sldId="2147483675"/>
          </pc:sldLayoutMkLst>
          <pc:spChg chg="mod">
            <ac:chgData name="Fake Test User" userId="SID-0" providerId="Test" clId="FakeClientId" dt="2021-09-06T06:36:48.995" v="72" actId="790"/>
            <ac:spMkLst>
              <pc:docMk/>
              <pc:sldMasterMk cId="137628676" sldId="2147483669"/>
              <pc:sldLayoutMk cId="2461956066" sldId="2147483675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6:48.995" v="72" actId="790"/>
            <ac:spMkLst>
              <pc:docMk/>
              <pc:sldMasterMk cId="137628676" sldId="2147483669"/>
              <pc:sldLayoutMk cId="2461956066" sldId="2147483675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36:48.995" v="72" actId="790"/>
            <ac:spMkLst>
              <pc:docMk/>
              <pc:sldMasterMk cId="137628676" sldId="2147483669"/>
              <pc:sldLayoutMk cId="2461956066" sldId="2147483675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6:48.995" v="72" actId="790"/>
            <ac:spMkLst>
              <pc:docMk/>
              <pc:sldMasterMk cId="137628676" sldId="2147483669"/>
              <pc:sldLayoutMk cId="2461956066" sldId="2147483675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6:53.698" v="73" actId="790"/>
          <pc:sldLayoutMkLst>
            <pc:docMk/>
            <pc:sldMasterMk cId="137628676" sldId="2147483669"/>
            <pc:sldLayoutMk cId="1054314730" sldId="2147483676"/>
          </pc:sldLayoutMkLst>
          <pc:spChg chg="mod">
            <ac:chgData name="Fake Test User" userId="SID-0" providerId="Test" clId="FakeClientId" dt="2021-09-06T06:36:53.698" v="73" actId="790"/>
            <ac:spMkLst>
              <pc:docMk/>
              <pc:sldMasterMk cId="137628676" sldId="2147483669"/>
              <pc:sldLayoutMk cId="1054314730" sldId="2147483676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6:53.698" v="73" actId="790"/>
            <ac:spMkLst>
              <pc:docMk/>
              <pc:sldMasterMk cId="137628676" sldId="2147483669"/>
              <pc:sldLayoutMk cId="1054314730" sldId="2147483676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36:53.698" v="73" actId="790"/>
            <ac:spMkLst>
              <pc:docMk/>
              <pc:sldMasterMk cId="137628676" sldId="2147483669"/>
              <pc:sldLayoutMk cId="1054314730" sldId="2147483676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6:59.323" v="74" actId="790"/>
          <pc:sldLayoutMkLst>
            <pc:docMk/>
            <pc:sldMasterMk cId="137628676" sldId="2147483669"/>
            <pc:sldLayoutMk cId="1141840566" sldId="2147483677"/>
          </pc:sldLayoutMkLst>
          <pc:spChg chg="mod">
            <ac:chgData name="Fake Test User" userId="SID-0" providerId="Test" clId="FakeClientId" dt="2021-09-06T06:36:59.323" v="74" actId="790"/>
            <ac:spMkLst>
              <pc:docMk/>
              <pc:sldMasterMk cId="137628676" sldId="2147483669"/>
              <pc:sldLayoutMk cId="1141840566" sldId="2147483677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6:59.323" v="74" actId="790"/>
            <ac:spMkLst>
              <pc:docMk/>
              <pc:sldMasterMk cId="137628676" sldId="2147483669"/>
              <pc:sldLayoutMk cId="1141840566" sldId="2147483677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36:59.323" v="74" actId="790"/>
            <ac:spMkLst>
              <pc:docMk/>
              <pc:sldMasterMk cId="137628676" sldId="2147483669"/>
              <pc:sldLayoutMk cId="1141840566" sldId="2147483677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6:59.323" v="74" actId="790"/>
            <ac:spMkLst>
              <pc:docMk/>
              <pc:sldMasterMk cId="137628676" sldId="2147483669"/>
              <pc:sldLayoutMk cId="1141840566" sldId="2147483677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6:59.323" v="74" actId="790"/>
            <ac:spMkLst>
              <pc:docMk/>
              <pc:sldMasterMk cId="137628676" sldId="2147483669"/>
              <pc:sldLayoutMk cId="1141840566" sldId="2147483677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36:59.323" v="74" actId="790"/>
            <ac:spMkLst>
              <pc:docMk/>
              <pc:sldMasterMk cId="137628676" sldId="2147483669"/>
              <pc:sldLayoutMk cId="1141840566" sldId="214748367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7:09.136" v="75" actId="790"/>
          <pc:sldLayoutMkLst>
            <pc:docMk/>
            <pc:sldMasterMk cId="137628676" sldId="2147483669"/>
            <pc:sldLayoutMk cId="3295701611" sldId="2147483678"/>
          </pc:sldLayoutMkLst>
          <pc:spChg chg="mod">
            <ac:chgData name="Fake Test User" userId="SID-0" providerId="Test" clId="FakeClientId" dt="2021-09-06T06:37:09.136" v="75" actId="790"/>
            <ac:spMkLst>
              <pc:docMk/>
              <pc:sldMasterMk cId="137628676" sldId="2147483669"/>
              <pc:sldLayoutMk cId="3295701611" sldId="2147483678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7:09.136" v="75" actId="790"/>
            <ac:spMkLst>
              <pc:docMk/>
              <pc:sldMasterMk cId="137628676" sldId="2147483669"/>
              <pc:sldLayoutMk cId="3295701611" sldId="2147483678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37:09.136" v="75" actId="790"/>
            <ac:spMkLst>
              <pc:docMk/>
              <pc:sldMasterMk cId="137628676" sldId="2147483669"/>
              <pc:sldLayoutMk cId="3295701611" sldId="2147483678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7:09.136" v="75" actId="790"/>
            <ac:spMkLst>
              <pc:docMk/>
              <pc:sldMasterMk cId="137628676" sldId="2147483669"/>
              <pc:sldLayoutMk cId="3295701611" sldId="2147483678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7:09.136" v="75" actId="790"/>
            <ac:spMkLst>
              <pc:docMk/>
              <pc:sldMasterMk cId="137628676" sldId="2147483669"/>
              <pc:sldLayoutMk cId="3295701611" sldId="2147483678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37:09.136" v="75" actId="790"/>
            <ac:spMkLst>
              <pc:docMk/>
              <pc:sldMasterMk cId="137628676" sldId="2147483669"/>
              <pc:sldLayoutMk cId="3295701611" sldId="214748367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7:14.339" v="76" actId="790"/>
          <pc:sldLayoutMkLst>
            <pc:docMk/>
            <pc:sldMasterMk cId="137628676" sldId="2147483669"/>
            <pc:sldLayoutMk cId="4064239406" sldId="2147483679"/>
          </pc:sldLayoutMkLst>
          <pc:spChg chg="mod">
            <ac:chgData name="Fake Test User" userId="SID-0" providerId="Test" clId="FakeClientId" dt="2021-09-06T06:37:14.339" v="76" actId="790"/>
            <ac:spMkLst>
              <pc:docMk/>
              <pc:sldMasterMk cId="137628676" sldId="2147483669"/>
              <pc:sldLayoutMk cId="4064239406" sldId="2147483679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7:14.339" v="76" actId="790"/>
            <ac:spMkLst>
              <pc:docMk/>
              <pc:sldMasterMk cId="137628676" sldId="2147483669"/>
              <pc:sldLayoutMk cId="4064239406" sldId="2147483679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37:14.339" v="76" actId="790"/>
            <ac:spMkLst>
              <pc:docMk/>
              <pc:sldMasterMk cId="137628676" sldId="2147483669"/>
              <pc:sldLayoutMk cId="4064239406" sldId="2147483679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7:14.339" v="76" actId="790"/>
            <ac:spMkLst>
              <pc:docMk/>
              <pc:sldMasterMk cId="137628676" sldId="2147483669"/>
              <pc:sldLayoutMk cId="4064239406" sldId="2147483679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7:14.339" v="76" actId="790"/>
            <ac:spMkLst>
              <pc:docMk/>
              <pc:sldMasterMk cId="137628676" sldId="2147483669"/>
              <pc:sldLayoutMk cId="4064239406" sldId="2147483679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37:14.339" v="76" actId="790"/>
            <ac:spMkLst>
              <pc:docMk/>
              <pc:sldMasterMk cId="137628676" sldId="2147483669"/>
              <pc:sldLayoutMk cId="4064239406" sldId="214748367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7:24.542" v="77" actId="790"/>
          <pc:sldLayoutMkLst>
            <pc:docMk/>
            <pc:sldMasterMk cId="137628676" sldId="2147483669"/>
            <pc:sldLayoutMk cId="2538369498" sldId="2147483680"/>
          </pc:sldLayoutMkLst>
          <pc:spChg chg="mod">
            <ac:chgData name="Fake Test User" userId="SID-0" providerId="Test" clId="FakeClientId" dt="2021-09-06T06:37:24.542" v="77" actId="790"/>
            <ac:spMkLst>
              <pc:docMk/>
              <pc:sldMasterMk cId="137628676" sldId="2147483669"/>
              <pc:sldLayoutMk cId="2538369498" sldId="2147483680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7:24.542" v="77" actId="790"/>
            <ac:spMkLst>
              <pc:docMk/>
              <pc:sldMasterMk cId="137628676" sldId="2147483669"/>
              <pc:sldLayoutMk cId="2538369498" sldId="2147483680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7:24.542" v="77" actId="790"/>
            <ac:spMkLst>
              <pc:docMk/>
              <pc:sldMasterMk cId="137628676" sldId="2147483669"/>
              <pc:sldLayoutMk cId="2538369498" sldId="2147483680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7:24.542" v="77" actId="790"/>
            <ac:spMkLst>
              <pc:docMk/>
              <pc:sldMasterMk cId="137628676" sldId="2147483669"/>
              <pc:sldLayoutMk cId="2538369498" sldId="2147483680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37:24.542" v="77" actId="790"/>
            <ac:spMkLst>
              <pc:docMk/>
              <pc:sldMasterMk cId="137628676" sldId="2147483669"/>
              <pc:sldLayoutMk cId="2538369498" sldId="214748368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7:29.776" v="78" actId="790"/>
          <pc:sldLayoutMkLst>
            <pc:docMk/>
            <pc:sldMasterMk cId="137628676" sldId="2147483669"/>
            <pc:sldLayoutMk cId="3459956697" sldId="2147483681"/>
          </pc:sldLayoutMkLst>
          <pc:spChg chg="mod">
            <ac:chgData name="Fake Test User" userId="SID-0" providerId="Test" clId="FakeClientId" dt="2021-09-06T06:37:29.776" v="78" actId="790"/>
            <ac:spMkLst>
              <pc:docMk/>
              <pc:sldMasterMk cId="137628676" sldId="2147483669"/>
              <pc:sldLayoutMk cId="3459956697" sldId="2147483681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7:29.776" v="78" actId="790"/>
            <ac:spMkLst>
              <pc:docMk/>
              <pc:sldMasterMk cId="137628676" sldId="2147483669"/>
              <pc:sldLayoutMk cId="3459956697" sldId="2147483681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7:29.776" v="78" actId="790"/>
            <ac:spMkLst>
              <pc:docMk/>
              <pc:sldMasterMk cId="137628676" sldId="2147483669"/>
              <pc:sldLayoutMk cId="3459956697" sldId="2147483681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7:29.776" v="78" actId="790"/>
            <ac:spMkLst>
              <pc:docMk/>
              <pc:sldMasterMk cId="137628676" sldId="2147483669"/>
              <pc:sldLayoutMk cId="3459956697" sldId="2147483681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37:29.776" v="78" actId="790"/>
            <ac:spMkLst>
              <pc:docMk/>
              <pc:sldMasterMk cId="137628676" sldId="2147483669"/>
              <pc:sldLayoutMk cId="3459956697" sldId="2147483681"/>
              <ac:spMk id="7" creationId="{00000000-0000-0000-0000-000000000000}"/>
            </ac:spMkLst>
          </pc:spChg>
          <pc:spChg chg="mod">
            <ac:chgData name="Fake Test User" userId="SID-0" providerId="Test" clId="FakeClientId" dt="2021-09-06T06:37:29.776" v="78" actId="790"/>
            <ac:spMkLst>
              <pc:docMk/>
              <pc:sldMasterMk cId="137628676" sldId="2147483669"/>
              <pc:sldLayoutMk cId="3459956697" sldId="2147483681"/>
              <ac:spMk id="12" creationId="{00000000-0000-0000-0000-000000000000}"/>
            </ac:spMkLst>
          </pc:spChg>
          <pc:spChg chg="mod">
            <ac:chgData name="Fake Test User" userId="SID-0" providerId="Test" clId="FakeClientId" dt="2021-09-06T06:37:29.776" v="78" actId="790"/>
            <ac:spMkLst>
              <pc:docMk/>
              <pc:sldMasterMk cId="137628676" sldId="2147483669"/>
              <pc:sldLayoutMk cId="3459956697" sldId="2147483681"/>
              <ac:spMk id="16" creationId="{00000000-0000-0000-0000-000000000000}"/>
            </ac:spMkLst>
          </pc:spChg>
          <pc:spChg chg="mod">
            <ac:chgData name="Fake Test User" userId="SID-0" providerId="Test" clId="FakeClientId" dt="2021-09-06T06:37:29.776" v="78" actId="790"/>
            <ac:spMkLst>
              <pc:docMk/>
              <pc:sldMasterMk cId="137628676" sldId="2147483669"/>
              <pc:sldLayoutMk cId="3459956697" sldId="2147483681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7:39.901" v="79" actId="790"/>
          <pc:sldLayoutMkLst>
            <pc:docMk/>
            <pc:sldMasterMk cId="137628676" sldId="2147483669"/>
            <pc:sldLayoutMk cId="4287304024" sldId="2147483682"/>
          </pc:sldLayoutMkLst>
          <pc:spChg chg="mod">
            <ac:chgData name="Fake Test User" userId="SID-0" providerId="Test" clId="FakeClientId" dt="2021-09-06T06:37:39.901" v="79" actId="790"/>
            <ac:spMkLst>
              <pc:docMk/>
              <pc:sldMasterMk cId="137628676" sldId="2147483669"/>
              <pc:sldLayoutMk cId="4287304024" sldId="2147483682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7:39.901" v="79" actId="790"/>
            <ac:spMkLst>
              <pc:docMk/>
              <pc:sldMasterMk cId="137628676" sldId="2147483669"/>
              <pc:sldLayoutMk cId="4287304024" sldId="2147483682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7:39.901" v="79" actId="790"/>
            <ac:spMkLst>
              <pc:docMk/>
              <pc:sldMasterMk cId="137628676" sldId="2147483669"/>
              <pc:sldLayoutMk cId="4287304024" sldId="2147483682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7:39.901" v="79" actId="790"/>
            <ac:spMkLst>
              <pc:docMk/>
              <pc:sldMasterMk cId="137628676" sldId="2147483669"/>
              <pc:sldLayoutMk cId="4287304024" sldId="2147483682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37:39.901" v="79" actId="790"/>
            <ac:spMkLst>
              <pc:docMk/>
              <pc:sldMasterMk cId="137628676" sldId="2147483669"/>
              <pc:sldLayoutMk cId="4287304024" sldId="214748368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7:45.948" v="80" actId="790"/>
          <pc:sldLayoutMkLst>
            <pc:docMk/>
            <pc:sldMasterMk cId="137628676" sldId="2147483669"/>
            <pc:sldLayoutMk cId="1623368703" sldId="2147483683"/>
          </pc:sldLayoutMkLst>
          <pc:spChg chg="mod">
            <ac:chgData name="Fake Test User" userId="SID-0" providerId="Test" clId="FakeClientId" dt="2021-09-06T06:37:45.948" v="80" actId="790"/>
            <ac:spMkLst>
              <pc:docMk/>
              <pc:sldMasterMk cId="137628676" sldId="2147483669"/>
              <pc:sldLayoutMk cId="1623368703" sldId="2147483683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37:45.948" v="80" actId="790"/>
            <ac:spMkLst>
              <pc:docMk/>
              <pc:sldMasterMk cId="137628676" sldId="2147483669"/>
              <pc:sldLayoutMk cId="1623368703" sldId="2147483683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7:45.948" v="80" actId="790"/>
            <ac:spMkLst>
              <pc:docMk/>
              <pc:sldMasterMk cId="137628676" sldId="2147483669"/>
              <pc:sldLayoutMk cId="1623368703" sldId="2147483683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7:45.948" v="80" actId="790"/>
            <ac:spMkLst>
              <pc:docMk/>
              <pc:sldMasterMk cId="137628676" sldId="2147483669"/>
              <pc:sldLayoutMk cId="1623368703" sldId="2147483683"/>
              <ac:spMk id="7" creationId="{00000000-0000-0000-0000-000000000000}"/>
            </ac:spMkLst>
          </pc:spChg>
          <pc:spChg chg="mod">
            <ac:chgData name="Fake Test User" userId="SID-0" providerId="Test" clId="FakeClientId" dt="2021-09-06T06:37:45.948" v="80" actId="790"/>
            <ac:spMkLst>
              <pc:docMk/>
              <pc:sldMasterMk cId="137628676" sldId="2147483669"/>
              <pc:sldLayoutMk cId="1623368703" sldId="2147483683"/>
              <ac:spMk id="8" creationId="{00000000-0000-0000-0000-000000000000}"/>
            </ac:spMkLst>
          </pc:spChg>
          <pc:spChg chg="mod">
            <ac:chgData name="Fake Test User" userId="SID-0" providerId="Test" clId="FakeClientId" dt="2021-09-06T06:37:45.948" v="80" actId="790"/>
            <ac:spMkLst>
              <pc:docMk/>
              <pc:sldMasterMk cId="137628676" sldId="2147483669"/>
              <pc:sldLayoutMk cId="1623368703" sldId="2147483683"/>
              <ac:spMk id="9" creationId="{00000000-0000-0000-0000-000000000000}"/>
            </ac:spMkLst>
          </pc:spChg>
          <pc:spChg chg="mod">
            <ac:chgData name="Fake Test User" userId="SID-0" providerId="Test" clId="FakeClientId" dt="2021-09-06T06:37:45.948" v="80" actId="790"/>
            <ac:spMkLst>
              <pc:docMk/>
              <pc:sldMasterMk cId="137628676" sldId="2147483669"/>
              <pc:sldLayoutMk cId="1623368703" sldId="2147483683"/>
              <ac:spMk id="10" creationId="{00000000-0000-0000-0000-000000000000}"/>
            </ac:spMkLst>
          </pc:spChg>
          <pc:spChg chg="mod">
            <ac:chgData name="Fake Test User" userId="SID-0" providerId="Test" clId="FakeClientId" dt="2021-09-06T06:37:45.948" v="80" actId="790"/>
            <ac:spMkLst>
              <pc:docMk/>
              <pc:sldMasterMk cId="137628676" sldId="2147483669"/>
              <pc:sldLayoutMk cId="1623368703" sldId="2147483683"/>
              <ac:spMk id="11" creationId="{00000000-0000-0000-0000-000000000000}"/>
            </ac:spMkLst>
          </pc:spChg>
          <pc:spChg chg="mod">
            <ac:chgData name="Fake Test User" userId="SID-0" providerId="Test" clId="FakeClientId" dt="2021-09-06T06:37:45.948" v="80" actId="790"/>
            <ac:spMkLst>
              <pc:docMk/>
              <pc:sldMasterMk cId="137628676" sldId="2147483669"/>
              <pc:sldLayoutMk cId="1623368703" sldId="2147483683"/>
              <ac:spMk id="12" creationId="{00000000-0000-0000-0000-000000000000}"/>
            </ac:spMkLst>
          </pc:spChg>
          <pc:spChg chg="mod">
            <ac:chgData name="Fake Test User" userId="SID-0" providerId="Test" clId="FakeClientId" dt="2021-09-06T06:37:45.948" v="80" actId="790"/>
            <ac:spMkLst>
              <pc:docMk/>
              <pc:sldMasterMk cId="137628676" sldId="2147483669"/>
              <pc:sldLayoutMk cId="1623368703" sldId="2147483683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7:51.823" v="81" actId="790"/>
          <pc:sldLayoutMkLst>
            <pc:docMk/>
            <pc:sldMasterMk cId="137628676" sldId="2147483669"/>
            <pc:sldLayoutMk cId="296081241" sldId="2147483684"/>
          </pc:sldLayoutMkLst>
          <pc:spChg chg="mod">
            <ac:chgData name="Fake Test User" userId="SID-0" providerId="Test" clId="FakeClientId" dt="2021-09-06T06:37:51.823" v="81" actId="790"/>
            <ac:spMkLst>
              <pc:docMk/>
              <pc:sldMasterMk cId="137628676" sldId="2147483669"/>
              <pc:sldLayoutMk cId="296081241" sldId="2147483684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37:51.823" v="81" actId="790"/>
            <ac:spMkLst>
              <pc:docMk/>
              <pc:sldMasterMk cId="137628676" sldId="2147483669"/>
              <pc:sldLayoutMk cId="296081241" sldId="2147483684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7:51.823" v="81" actId="790"/>
            <ac:spMkLst>
              <pc:docMk/>
              <pc:sldMasterMk cId="137628676" sldId="2147483669"/>
              <pc:sldLayoutMk cId="296081241" sldId="2147483684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7:51.823" v="81" actId="790"/>
            <ac:spMkLst>
              <pc:docMk/>
              <pc:sldMasterMk cId="137628676" sldId="2147483669"/>
              <pc:sldLayoutMk cId="296081241" sldId="2147483684"/>
              <ac:spMk id="19" creationId="{00000000-0000-0000-0000-000000000000}"/>
            </ac:spMkLst>
          </pc:spChg>
          <pc:spChg chg="mod">
            <ac:chgData name="Fake Test User" userId="SID-0" providerId="Test" clId="FakeClientId" dt="2021-09-06T06:37:51.823" v="81" actId="790"/>
            <ac:spMkLst>
              <pc:docMk/>
              <pc:sldMasterMk cId="137628676" sldId="2147483669"/>
              <pc:sldLayoutMk cId="296081241" sldId="2147483684"/>
              <ac:spMk id="20" creationId="{00000000-0000-0000-0000-000000000000}"/>
            </ac:spMkLst>
          </pc:spChg>
          <pc:spChg chg="mod">
            <ac:chgData name="Fake Test User" userId="SID-0" providerId="Test" clId="FakeClientId" dt="2021-09-06T06:37:51.823" v="81" actId="790"/>
            <ac:spMkLst>
              <pc:docMk/>
              <pc:sldMasterMk cId="137628676" sldId="2147483669"/>
              <pc:sldLayoutMk cId="296081241" sldId="2147483684"/>
              <ac:spMk id="21" creationId="{00000000-0000-0000-0000-000000000000}"/>
            </ac:spMkLst>
          </pc:spChg>
          <pc:spChg chg="mod">
            <ac:chgData name="Fake Test User" userId="SID-0" providerId="Test" clId="FakeClientId" dt="2021-09-06T06:37:51.823" v="81" actId="790"/>
            <ac:spMkLst>
              <pc:docMk/>
              <pc:sldMasterMk cId="137628676" sldId="2147483669"/>
              <pc:sldLayoutMk cId="296081241" sldId="2147483684"/>
              <ac:spMk id="22" creationId="{00000000-0000-0000-0000-000000000000}"/>
            </ac:spMkLst>
          </pc:spChg>
          <pc:spChg chg="mod">
            <ac:chgData name="Fake Test User" userId="SID-0" providerId="Test" clId="FakeClientId" dt="2021-09-06T06:37:51.823" v="81" actId="790"/>
            <ac:spMkLst>
              <pc:docMk/>
              <pc:sldMasterMk cId="137628676" sldId="2147483669"/>
              <pc:sldLayoutMk cId="296081241" sldId="2147483684"/>
              <ac:spMk id="23" creationId="{00000000-0000-0000-0000-000000000000}"/>
            </ac:spMkLst>
          </pc:spChg>
          <pc:spChg chg="mod">
            <ac:chgData name="Fake Test User" userId="SID-0" providerId="Test" clId="FakeClientId" dt="2021-09-06T06:37:51.823" v="81" actId="790"/>
            <ac:spMkLst>
              <pc:docMk/>
              <pc:sldMasterMk cId="137628676" sldId="2147483669"/>
              <pc:sldLayoutMk cId="296081241" sldId="2147483684"/>
              <ac:spMk id="24" creationId="{00000000-0000-0000-0000-000000000000}"/>
            </ac:spMkLst>
          </pc:spChg>
          <pc:spChg chg="mod">
            <ac:chgData name="Fake Test User" userId="SID-0" providerId="Test" clId="FakeClientId" dt="2021-09-06T06:37:51.823" v="81" actId="790"/>
            <ac:spMkLst>
              <pc:docMk/>
              <pc:sldMasterMk cId="137628676" sldId="2147483669"/>
              <pc:sldLayoutMk cId="296081241" sldId="2147483684"/>
              <ac:spMk id="25" creationId="{00000000-0000-0000-0000-000000000000}"/>
            </ac:spMkLst>
          </pc:spChg>
          <pc:spChg chg="mod">
            <ac:chgData name="Fake Test User" userId="SID-0" providerId="Test" clId="FakeClientId" dt="2021-09-06T06:37:51.823" v="81" actId="790"/>
            <ac:spMkLst>
              <pc:docMk/>
              <pc:sldMasterMk cId="137628676" sldId="2147483669"/>
              <pc:sldLayoutMk cId="296081241" sldId="2147483684"/>
              <ac:spMk id="26" creationId="{00000000-0000-0000-0000-000000000000}"/>
            </ac:spMkLst>
          </pc:spChg>
          <pc:spChg chg="mod">
            <ac:chgData name="Fake Test User" userId="SID-0" providerId="Test" clId="FakeClientId" dt="2021-09-06T06:37:51.823" v="81" actId="790"/>
            <ac:spMkLst>
              <pc:docMk/>
              <pc:sldMasterMk cId="137628676" sldId="2147483669"/>
              <pc:sldLayoutMk cId="296081241" sldId="2147483684"/>
              <ac:spMk id="27" creationId="{00000000-0000-0000-0000-000000000000}"/>
            </ac:spMkLst>
          </pc:spChg>
          <pc:spChg chg="mod">
            <ac:chgData name="Fake Test User" userId="SID-0" providerId="Test" clId="FakeClientId" dt="2021-09-06T06:37:51.823" v="81" actId="790"/>
            <ac:spMkLst>
              <pc:docMk/>
              <pc:sldMasterMk cId="137628676" sldId="2147483669"/>
              <pc:sldLayoutMk cId="296081241" sldId="2147483684"/>
              <ac:spMk id="3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7:56.995" v="82" actId="790"/>
          <pc:sldLayoutMkLst>
            <pc:docMk/>
            <pc:sldMasterMk cId="137628676" sldId="2147483669"/>
            <pc:sldLayoutMk cId="709847897" sldId="2147483685"/>
          </pc:sldLayoutMkLst>
          <pc:spChg chg="mod">
            <ac:chgData name="Fake Test User" userId="SID-0" providerId="Test" clId="FakeClientId" dt="2021-09-06T06:37:56.995" v="82" actId="790"/>
            <ac:spMkLst>
              <pc:docMk/>
              <pc:sldMasterMk cId="137628676" sldId="2147483669"/>
              <pc:sldLayoutMk cId="709847897" sldId="2147483685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7:56.995" v="82" actId="790"/>
            <ac:spMkLst>
              <pc:docMk/>
              <pc:sldMasterMk cId="137628676" sldId="2147483669"/>
              <pc:sldLayoutMk cId="709847897" sldId="2147483685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37:56.995" v="82" actId="790"/>
            <ac:spMkLst>
              <pc:docMk/>
              <pc:sldMasterMk cId="137628676" sldId="2147483669"/>
              <pc:sldLayoutMk cId="709847897" sldId="2147483685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7:56.995" v="82" actId="790"/>
            <ac:spMkLst>
              <pc:docMk/>
              <pc:sldMasterMk cId="137628676" sldId="2147483669"/>
              <pc:sldLayoutMk cId="709847897" sldId="2147483685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7:56.995" v="82" actId="790"/>
            <ac:spMkLst>
              <pc:docMk/>
              <pc:sldMasterMk cId="137628676" sldId="2147483669"/>
              <pc:sldLayoutMk cId="709847897" sldId="214748368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8:02.635" v="83" actId="790"/>
          <pc:sldLayoutMkLst>
            <pc:docMk/>
            <pc:sldMasterMk cId="137628676" sldId="2147483669"/>
            <pc:sldLayoutMk cId="2779959160" sldId="2147483686"/>
          </pc:sldLayoutMkLst>
          <pc:spChg chg="mod">
            <ac:chgData name="Fake Test User" userId="SID-0" providerId="Test" clId="FakeClientId" dt="2021-09-06T06:38:02.635" v="83" actId="790"/>
            <ac:spMkLst>
              <pc:docMk/>
              <pc:sldMasterMk cId="137628676" sldId="2147483669"/>
              <pc:sldLayoutMk cId="2779959160" sldId="2147483686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8:02.635" v="83" actId="790"/>
            <ac:spMkLst>
              <pc:docMk/>
              <pc:sldMasterMk cId="137628676" sldId="2147483669"/>
              <pc:sldLayoutMk cId="2779959160" sldId="2147483686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38:02.635" v="83" actId="790"/>
            <ac:spMkLst>
              <pc:docMk/>
              <pc:sldMasterMk cId="137628676" sldId="2147483669"/>
              <pc:sldLayoutMk cId="2779959160" sldId="2147483686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8:02.635" v="83" actId="790"/>
            <ac:spMkLst>
              <pc:docMk/>
              <pc:sldMasterMk cId="137628676" sldId="2147483669"/>
              <pc:sldLayoutMk cId="2779959160" sldId="2147483686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8:02.635" v="83" actId="790"/>
            <ac:spMkLst>
              <pc:docMk/>
              <pc:sldMasterMk cId="137628676" sldId="2147483669"/>
              <pc:sldLayoutMk cId="2779959160" sldId="2147483686"/>
              <ac:spMk id="6" creationId="{00000000-0000-0000-0000-000000000000}"/>
            </ac:spMkLst>
          </pc:spChg>
        </pc:sldLayoutChg>
      </pc:sldMasterChg>
      <pc:sldMasterChg chg="modSp mod modSldLayout">
        <pc:chgData name="Fake Test User" userId="SID-0" providerId="Test" clId="FakeClientId" dt="2021-09-06T06:39:51.042" v="102" actId="790"/>
        <pc:sldMasterMkLst>
          <pc:docMk/>
          <pc:sldMasterMk cId="3475826612" sldId="2147483705"/>
        </pc:sldMasterMkLst>
        <pc:spChg chg="mod">
          <ac:chgData name="Fake Test User" userId="SID-0" providerId="Test" clId="FakeClientId" dt="2021-09-06T06:38:07.745" v="84" actId="790"/>
          <ac:spMkLst>
            <pc:docMk/>
            <pc:sldMasterMk cId="3475826612" sldId="2147483705"/>
            <ac:spMk id="2" creationId="{00000000-0000-0000-0000-000000000000}"/>
          </ac:spMkLst>
        </pc:spChg>
        <pc:spChg chg="mod">
          <ac:chgData name="Fake Test User" userId="SID-0" providerId="Test" clId="FakeClientId" dt="2021-09-06T06:38:07.745" v="84" actId="790"/>
          <ac:spMkLst>
            <pc:docMk/>
            <pc:sldMasterMk cId="3475826612" sldId="2147483705"/>
            <ac:spMk id="3" creationId="{00000000-0000-0000-0000-000000000000}"/>
          </ac:spMkLst>
        </pc:spChg>
        <pc:spChg chg="mod">
          <ac:chgData name="Fake Test User" userId="SID-0" providerId="Test" clId="FakeClientId" dt="2021-09-06T06:38:07.745" v="84" actId="790"/>
          <ac:spMkLst>
            <pc:docMk/>
            <pc:sldMasterMk cId="3475826612" sldId="2147483705"/>
            <ac:spMk id="4" creationId="{00000000-0000-0000-0000-000000000000}"/>
          </ac:spMkLst>
        </pc:spChg>
        <pc:spChg chg="mod">
          <ac:chgData name="Fake Test User" userId="SID-0" providerId="Test" clId="FakeClientId" dt="2021-09-06T06:38:07.745" v="84" actId="790"/>
          <ac:spMkLst>
            <pc:docMk/>
            <pc:sldMasterMk cId="3475826612" sldId="2147483705"/>
            <ac:spMk id="5" creationId="{00000000-0000-0000-0000-000000000000}"/>
          </ac:spMkLst>
        </pc:spChg>
        <pc:spChg chg="mod">
          <ac:chgData name="Fake Test User" userId="SID-0" providerId="Test" clId="FakeClientId" dt="2021-09-06T06:38:07.745" v="84" actId="790"/>
          <ac:spMkLst>
            <pc:docMk/>
            <pc:sldMasterMk cId="3475826612" sldId="2147483705"/>
            <ac:spMk id="6" creationId="{00000000-0000-0000-0000-000000000000}"/>
          </ac:spMkLst>
        </pc:spChg>
        <pc:sldLayoutChg chg="modSp mod">
          <pc:chgData name="Fake Test User" userId="SID-0" providerId="Test" clId="FakeClientId" dt="2021-09-06T06:38:13.010" v="85" actId="790"/>
          <pc:sldLayoutMkLst>
            <pc:docMk/>
            <pc:sldMasterMk cId="3475826612" sldId="2147483705"/>
            <pc:sldLayoutMk cId="4140685941" sldId="2147483706"/>
          </pc:sldLayoutMkLst>
          <pc:spChg chg="mod">
            <ac:chgData name="Fake Test User" userId="SID-0" providerId="Test" clId="FakeClientId" dt="2021-09-06T06:38:13.010" v="85" actId="790"/>
            <ac:spMkLst>
              <pc:docMk/>
              <pc:sldMasterMk cId="3475826612" sldId="2147483705"/>
              <pc:sldLayoutMk cId="4140685941" sldId="2147483706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8:13.010" v="85" actId="790"/>
            <ac:spMkLst>
              <pc:docMk/>
              <pc:sldMasterMk cId="3475826612" sldId="2147483705"/>
              <pc:sldLayoutMk cId="4140685941" sldId="2147483706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38:13.010" v="85" actId="790"/>
            <ac:spMkLst>
              <pc:docMk/>
              <pc:sldMasterMk cId="3475826612" sldId="2147483705"/>
              <pc:sldLayoutMk cId="4140685941" sldId="2147483706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8:13.010" v="85" actId="790"/>
            <ac:spMkLst>
              <pc:docMk/>
              <pc:sldMasterMk cId="3475826612" sldId="2147483705"/>
              <pc:sldLayoutMk cId="4140685941" sldId="2147483706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8:13.010" v="85" actId="790"/>
            <ac:spMkLst>
              <pc:docMk/>
              <pc:sldMasterMk cId="3475826612" sldId="2147483705"/>
              <pc:sldLayoutMk cId="4140685941" sldId="2147483706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8:18.214" v="86" actId="790"/>
          <pc:sldLayoutMkLst>
            <pc:docMk/>
            <pc:sldMasterMk cId="3475826612" sldId="2147483705"/>
            <pc:sldLayoutMk cId="847468478" sldId="2147483707"/>
          </pc:sldLayoutMkLst>
          <pc:spChg chg="mod">
            <ac:chgData name="Fake Test User" userId="SID-0" providerId="Test" clId="FakeClientId" dt="2021-09-06T06:38:18.214" v="86" actId="790"/>
            <ac:spMkLst>
              <pc:docMk/>
              <pc:sldMasterMk cId="3475826612" sldId="2147483705"/>
              <pc:sldLayoutMk cId="847468478" sldId="2147483707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8:18.214" v="86" actId="790"/>
            <ac:spMkLst>
              <pc:docMk/>
              <pc:sldMasterMk cId="3475826612" sldId="2147483705"/>
              <pc:sldLayoutMk cId="847468478" sldId="2147483707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38:18.214" v="86" actId="790"/>
            <ac:spMkLst>
              <pc:docMk/>
              <pc:sldMasterMk cId="3475826612" sldId="2147483705"/>
              <pc:sldLayoutMk cId="847468478" sldId="2147483707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8:18.214" v="86" actId="790"/>
            <ac:spMkLst>
              <pc:docMk/>
              <pc:sldMasterMk cId="3475826612" sldId="2147483705"/>
              <pc:sldLayoutMk cId="847468478" sldId="2147483707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8:18.214" v="86" actId="790"/>
            <ac:spMkLst>
              <pc:docMk/>
              <pc:sldMasterMk cId="3475826612" sldId="2147483705"/>
              <pc:sldLayoutMk cId="847468478" sldId="2147483707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8:22.885" v="87" actId="790"/>
          <pc:sldLayoutMkLst>
            <pc:docMk/>
            <pc:sldMasterMk cId="3475826612" sldId="2147483705"/>
            <pc:sldLayoutMk cId="2507432571" sldId="2147483708"/>
          </pc:sldLayoutMkLst>
          <pc:spChg chg="mod">
            <ac:chgData name="Fake Test User" userId="SID-0" providerId="Test" clId="FakeClientId" dt="2021-09-06T06:38:22.885" v="87" actId="790"/>
            <ac:spMkLst>
              <pc:docMk/>
              <pc:sldMasterMk cId="3475826612" sldId="2147483705"/>
              <pc:sldLayoutMk cId="2507432571" sldId="2147483708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8:22.885" v="87" actId="790"/>
            <ac:spMkLst>
              <pc:docMk/>
              <pc:sldMasterMk cId="3475826612" sldId="2147483705"/>
              <pc:sldLayoutMk cId="2507432571" sldId="2147483708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38:22.885" v="87" actId="790"/>
            <ac:spMkLst>
              <pc:docMk/>
              <pc:sldMasterMk cId="3475826612" sldId="2147483705"/>
              <pc:sldLayoutMk cId="2507432571" sldId="2147483708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8:22.885" v="87" actId="790"/>
            <ac:spMkLst>
              <pc:docMk/>
              <pc:sldMasterMk cId="3475826612" sldId="2147483705"/>
              <pc:sldLayoutMk cId="2507432571" sldId="2147483708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8:22.885" v="87" actId="790"/>
            <ac:spMkLst>
              <pc:docMk/>
              <pc:sldMasterMk cId="3475826612" sldId="2147483705"/>
              <pc:sldLayoutMk cId="2507432571" sldId="214748370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8:27.792" v="88" actId="790"/>
          <pc:sldLayoutMkLst>
            <pc:docMk/>
            <pc:sldMasterMk cId="3475826612" sldId="2147483705"/>
            <pc:sldLayoutMk cId="1310507564" sldId="2147483709"/>
          </pc:sldLayoutMkLst>
          <pc:spChg chg="mod">
            <ac:chgData name="Fake Test User" userId="SID-0" providerId="Test" clId="FakeClientId" dt="2021-09-06T06:38:27.792" v="88" actId="790"/>
            <ac:spMkLst>
              <pc:docMk/>
              <pc:sldMasterMk cId="3475826612" sldId="2147483705"/>
              <pc:sldLayoutMk cId="1310507564" sldId="2147483709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8:27.792" v="88" actId="790"/>
            <ac:spMkLst>
              <pc:docMk/>
              <pc:sldMasterMk cId="3475826612" sldId="2147483705"/>
              <pc:sldLayoutMk cId="1310507564" sldId="2147483709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38:27.792" v="88" actId="790"/>
            <ac:spMkLst>
              <pc:docMk/>
              <pc:sldMasterMk cId="3475826612" sldId="2147483705"/>
              <pc:sldLayoutMk cId="1310507564" sldId="2147483709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8:27.792" v="88" actId="790"/>
            <ac:spMkLst>
              <pc:docMk/>
              <pc:sldMasterMk cId="3475826612" sldId="2147483705"/>
              <pc:sldLayoutMk cId="1310507564" sldId="2147483709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8:27.792" v="88" actId="790"/>
            <ac:spMkLst>
              <pc:docMk/>
              <pc:sldMasterMk cId="3475826612" sldId="2147483705"/>
              <pc:sldLayoutMk cId="1310507564" sldId="2147483709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38:27.792" v="88" actId="790"/>
            <ac:spMkLst>
              <pc:docMk/>
              <pc:sldMasterMk cId="3475826612" sldId="2147483705"/>
              <pc:sldLayoutMk cId="1310507564" sldId="214748370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8:32.667" v="89" actId="790"/>
          <pc:sldLayoutMkLst>
            <pc:docMk/>
            <pc:sldMasterMk cId="3475826612" sldId="2147483705"/>
            <pc:sldLayoutMk cId="2209358353" sldId="2147483710"/>
          </pc:sldLayoutMkLst>
          <pc:spChg chg="mod">
            <ac:chgData name="Fake Test User" userId="SID-0" providerId="Test" clId="FakeClientId" dt="2021-09-06T06:38:32.667" v="89" actId="790"/>
            <ac:spMkLst>
              <pc:docMk/>
              <pc:sldMasterMk cId="3475826612" sldId="2147483705"/>
              <pc:sldLayoutMk cId="2209358353" sldId="2147483710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8:32.667" v="89" actId="790"/>
            <ac:spMkLst>
              <pc:docMk/>
              <pc:sldMasterMk cId="3475826612" sldId="2147483705"/>
              <pc:sldLayoutMk cId="2209358353" sldId="2147483710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38:32.667" v="89" actId="790"/>
            <ac:spMkLst>
              <pc:docMk/>
              <pc:sldMasterMk cId="3475826612" sldId="2147483705"/>
              <pc:sldLayoutMk cId="2209358353" sldId="2147483710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8:32.667" v="89" actId="790"/>
            <ac:spMkLst>
              <pc:docMk/>
              <pc:sldMasterMk cId="3475826612" sldId="2147483705"/>
              <pc:sldLayoutMk cId="2209358353" sldId="2147483710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8:32.667" v="89" actId="790"/>
            <ac:spMkLst>
              <pc:docMk/>
              <pc:sldMasterMk cId="3475826612" sldId="2147483705"/>
              <pc:sldLayoutMk cId="2209358353" sldId="2147483710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38:32.667" v="89" actId="790"/>
            <ac:spMkLst>
              <pc:docMk/>
              <pc:sldMasterMk cId="3475826612" sldId="2147483705"/>
              <pc:sldLayoutMk cId="2209358353" sldId="2147483710"/>
              <ac:spMk id="7" creationId="{00000000-0000-0000-0000-000000000000}"/>
            </ac:spMkLst>
          </pc:spChg>
          <pc:spChg chg="mod">
            <ac:chgData name="Fake Test User" userId="SID-0" providerId="Test" clId="FakeClientId" dt="2021-09-06T06:38:32.667" v="89" actId="790"/>
            <ac:spMkLst>
              <pc:docMk/>
              <pc:sldMasterMk cId="3475826612" sldId="2147483705"/>
              <pc:sldLayoutMk cId="2209358353" sldId="2147483710"/>
              <ac:spMk id="8" creationId="{00000000-0000-0000-0000-000000000000}"/>
            </ac:spMkLst>
          </pc:spChg>
          <pc:spChg chg="mod">
            <ac:chgData name="Fake Test User" userId="SID-0" providerId="Test" clId="FakeClientId" dt="2021-09-06T06:38:32.667" v="89" actId="790"/>
            <ac:spMkLst>
              <pc:docMk/>
              <pc:sldMasterMk cId="3475826612" sldId="2147483705"/>
              <pc:sldLayoutMk cId="2209358353" sldId="2147483710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8:41.401" v="90" actId="790"/>
          <pc:sldLayoutMkLst>
            <pc:docMk/>
            <pc:sldMasterMk cId="3475826612" sldId="2147483705"/>
            <pc:sldLayoutMk cId="3727058298" sldId="2147483711"/>
          </pc:sldLayoutMkLst>
          <pc:spChg chg="mod">
            <ac:chgData name="Fake Test User" userId="SID-0" providerId="Test" clId="FakeClientId" dt="2021-09-06T06:38:41.401" v="90" actId="790"/>
            <ac:spMkLst>
              <pc:docMk/>
              <pc:sldMasterMk cId="3475826612" sldId="2147483705"/>
              <pc:sldLayoutMk cId="3727058298" sldId="2147483711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8:41.401" v="90" actId="790"/>
            <ac:spMkLst>
              <pc:docMk/>
              <pc:sldMasterMk cId="3475826612" sldId="2147483705"/>
              <pc:sldLayoutMk cId="3727058298" sldId="2147483711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38:41.401" v="90" actId="790"/>
            <ac:spMkLst>
              <pc:docMk/>
              <pc:sldMasterMk cId="3475826612" sldId="2147483705"/>
              <pc:sldLayoutMk cId="3727058298" sldId="2147483711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8:41.401" v="90" actId="790"/>
            <ac:spMkLst>
              <pc:docMk/>
              <pc:sldMasterMk cId="3475826612" sldId="2147483705"/>
              <pc:sldLayoutMk cId="3727058298" sldId="2147483711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8:46.182" v="91" actId="790"/>
          <pc:sldLayoutMkLst>
            <pc:docMk/>
            <pc:sldMasterMk cId="3475826612" sldId="2147483705"/>
            <pc:sldLayoutMk cId="1891131164" sldId="2147483712"/>
          </pc:sldLayoutMkLst>
          <pc:spChg chg="mod">
            <ac:chgData name="Fake Test User" userId="SID-0" providerId="Test" clId="FakeClientId" dt="2021-09-06T06:38:46.182" v="91" actId="790"/>
            <ac:spMkLst>
              <pc:docMk/>
              <pc:sldMasterMk cId="3475826612" sldId="2147483705"/>
              <pc:sldLayoutMk cId="1891131164" sldId="2147483712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8:46.182" v="91" actId="790"/>
            <ac:spMkLst>
              <pc:docMk/>
              <pc:sldMasterMk cId="3475826612" sldId="2147483705"/>
              <pc:sldLayoutMk cId="1891131164" sldId="2147483712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38:46.182" v="91" actId="790"/>
            <ac:spMkLst>
              <pc:docMk/>
              <pc:sldMasterMk cId="3475826612" sldId="2147483705"/>
              <pc:sldLayoutMk cId="1891131164" sldId="2147483712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8:51.682" v="92" actId="790"/>
          <pc:sldLayoutMkLst>
            <pc:docMk/>
            <pc:sldMasterMk cId="3475826612" sldId="2147483705"/>
            <pc:sldLayoutMk cId="2926324534" sldId="2147483713"/>
          </pc:sldLayoutMkLst>
          <pc:spChg chg="mod">
            <ac:chgData name="Fake Test User" userId="SID-0" providerId="Test" clId="FakeClientId" dt="2021-09-06T06:38:51.682" v="92" actId="790"/>
            <ac:spMkLst>
              <pc:docMk/>
              <pc:sldMasterMk cId="3475826612" sldId="2147483705"/>
              <pc:sldLayoutMk cId="2926324534" sldId="2147483713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8:51.682" v="92" actId="790"/>
            <ac:spMkLst>
              <pc:docMk/>
              <pc:sldMasterMk cId="3475826612" sldId="2147483705"/>
              <pc:sldLayoutMk cId="2926324534" sldId="2147483713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38:51.682" v="92" actId="790"/>
            <ac:spMkLst>
              <pc:docMk/>
              <pc:sldMasterMk cId="3475826612" sldId="2147483705"/>
              <pc:sldLayoutMk cId="2926324534" sldId="2147483713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8:51.682" v="92" actId="790"/>
            <ac:spMkLst>
              <pc:docMk/>
              <pc:sldMasterMk cId="3475826612" sldId="2147483705"/>
              <pc:sldLayoutMk cId="2926324534" sldId="2147483713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8:51.682" v="92" actId="790"/>
            <ac:spMkLst>
              <pc:docMk/>
              <pc:sldMasterMk cId="3475826612" sldId="2147483705"/>
              <pc:sldLayoutMk cId="2926324534" sldId="2147483713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38:51.682" v="92" actId="790"/>
            <ac:spMkLst>
              <pc:docMk/>
              <pc:sldMasterMk cId="3475826612" sldId="2147483705"/>
              <pc:sldLayoutMk cId="2926324534" sldId="214748371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8:57.776" v="93" actId="790"/>
          <pc:sldLayoutMkLst>
            <pc:docMk/>
            <pc:sldMasterMk cId="3475826612" sldId="2147483705"/>
            <pc:sldLayoutMk cId="221218675" sldId="2147483714"/>
          </pc:sldLayoutMkLst>
          <pc:spChg chg="mod">
            <ac:chgData name="Fake Test User" userId="SID-0" providerId="Test" clId="FakeClientId" dt="2021-09-06T06:38:57.776" v="93" actId="790"/>
            <ac:spMkLst>
              <pc:docMk/>
              <pc:sldMasterMk cId="3475826612" sldId="2147483705"/>
              <pc:sldLayoutMk cId="221218675" sldId="2147483714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8:57.776" v="93" actId="790"/>
            <ac:spMkLst>
              <pc:docMk/>
              <pc:sldMasterMk cId="3475826612" sldId="2147483705"/>
              <pc:sldLayoutMk cId="221218675" sldId="2147483714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38:57.776" v="93" actId="790"/>
            <ac:spMkLst>
              <pc:docMk/>
              <pc:sldMasterMk cId="3475826612" sldId="2147483705"/>
              <pc:sldLayoutMk cId="221218675" sldId="2147483714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8:57.776" v="93" actId="790"/>
            <ac:spMkLst>
              <pc:docMk/>
              <pc:sldMasterMk cId="3475826612" sldId="2147483705"/>
              <pc:sldLayoutMk cId="221218675" sldId="2147483714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8:57.776" v="93" actId="790"/>
            <ac:spMkLst>
              <pc:docMk/>
              <pc:sldMasterMk cId="3475826612" sldId="2147483705"/>
              <pc:sldLayoutMk cId="221218675" sldId="2147483714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38:57.776" v="93" actId="790"/>
            <ac:spMkLst>
              <pc:docMk/>
              <pc:sldMasterMk cId="3475826612" sldId="2147483705"/>
              <pc:sldLayoutMk cId="221218675" sldId="214748371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9:03.042" v="94" actId="790"/>
          <pc:sldLayoutMkLst>
            <pc:docMk/>
            <pc:sldMasterMk cId="3475826612" sldId="2147483705"/>
            <pc:sldLayoutMk cId="2890165182" sldId="2147483715"/>
          </pc:sldLayoutMkLst>
          <pc:spChg chg="mod">
            <ac:chgData name="Fake Test User" userId="SID-0" providerId="Test" clId="FakeClientId" dt="2021-09-06T06:39:03.042" v="94" actId="790"/>
            <ac:spMkLst>
              <pc:docMk/>
              <pc:sldMasterMk cId="3475826612" sldId="2147483705"/>
              <pc:sldLayoutMk cId="2890165182" sldId="2147483715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9:03.042" v="94" actId="790"/>
            <ac:spMkLst>
              <pc:docMk/>
              <pc:sldMasterMk cId="3475826612" sldId="2147483705"/>
              <pc:sldLayoutMk cId="2890165182" sldId="2147483715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39:03.042" v="94" actId="790"/>
            <ac:spMkLst>
              <pc:docMk/>
              <pc:sldMasterMk cId="3475826612" sldId="2147483705"/>
              <pc:sldLayoutMk cId="2890165182" sldId="2147483715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9:03.042" v="94" actId="790"/>
            <ac:spMkLst>
              <pc:docMk/>
              <pc:sldMasterMk cId="3475826612" sldId="2147483705"/>
              <pc:sldLayoutMk cId="2890165182" sldId="2147483715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9:03.042" v="94" actId="790"/>
            <ac:spMkLst>
              <pc:docMk/>
              <pc:sldMasterMk cId="3475826612" sldId="2147483705"/>
              <pc:sldLayoutMk cId="2890165182" sldId="2147483715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39:03.042" v="94" actId="790"/>
            <ac:spMkLst>
              <pc:docMk/>
              <pc:sldMasterMk cId="3475826612" sldId="2147483705"/>
              <pc:sldLayoutMk cId="2890165182" sldId="2147483715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9:11.151" v="95" actId="790"/>
          <pc:sldLayoutMkLst>
            <pc:docMk/>
            <pc:sldMasterMk cId="3475826612" sldId="2147483705"/>
            <pc:sldLayoutMk cId="4131110589" sldId="2147483716"/>
          </pc:sldLayoutMkLst>
          <pc:spChg chg="mod">
            <ac:chgData name="Fake Test User" userId="SID-0" providerId="Test" clId="FakeClientId" dt="2021-09-06T06:39:11.151" v="95" actId="790"/>
            <ac:spMkLst>
              <pc:docMk/>
              <pc:sldMasterMk cId="3475826612" sldId="2147483705"/>
              <pc:sldLayoutMk cId="4131110589" sldId="2147483716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9:11.151" v="95" actId="790"/>
            <ac:spMkLst>
              <pc:docMk/>
              <pc:sldMasterMk cId="3475826612" sldId="2147483705"/>
              <pc:sldLayoutMk cId="4131110589" sldId="2147483716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9:11.151" v="95" actId="790"/>
            <ac:spMkLst>
              <pc:docMk/>
              <pc:sldMasterMk cId="3475826612" sldId="2147483705"/>
              <pc:sldLayoutMk cId="4131110589" sldId="2147483716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9:11.151" v="95" actId="790"/>
            <ac:spMkLst>
              <pc:docMk/>
              <pc:sldMasterMk cId="3475826612" sldId="2147483705"/>
              <pc:sldLayoutMk cId="4131110589" sldId="2147483716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39:11.151" v="95" actId="790"/>
            <ac:spMkLst>
              <pc:docMk/>
              <pc:sldMasterMk cId="3475826612" sldId="2147483705"/>
              <pc:sldLayoutMk cId="4131110589" sldId="214748371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9:19.042" v="97" actId="790"/>
          <pc:sldLayoutMkLst>
            <pc:docMk/>
            <pc:sldMasterMk cId="3475826612" sldId="2147483705"/>
            <pc:sldLayoutMk cId="1373428286" sldId="2147483717"/>
          </pc:sldLayoutMkLst>
          <pc:spChg chg="mod">
            <ac:chgData name="Fake Test User" userId="SID-0" providerId="Test" clId="FakeClientId" dt="2021-09-06T06:39:19.042" v="97" actId="790"/>
            <ac:spMkLst>
              <pc:docMk/>
              <pc:sldMasterMk cId="3475826612" sldId="2147483705"/>
              <pc:sldLayoutMk cId="1373428286" sldId="2147483717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9:19.042" v="97" actId="790"/>
            <ac:spMkLst>
              <pc:docMk/>
              <pc:sldMasterMk cId="3475826612" sldId="2147483705"/>
              <pc:sldLayoutMk cId="1373428286" sldId="2147483717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9:19.042" v="97" actId="790"/>
            <ac:spMkLst>
              <pc:docMk/>
              <pc:sldMasterMk cId="3475826612" sldId="2147483705"/>
              <pc:sldLayoutMk cId="1373428286" sldId="2147483717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9:19.042" v="97" actId="790"/>
            <ac:spMkLst>
              <pc:docMk/>
              <pc:sldMasterMk cId="3475826612" sldId="2147483705"/>
              <pc:sldLayoutMk cId="1373428286" sldId="2147483717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39:19.042" v="97" actId="790"/>
            <ac:spMkLst>
              <pc:docMk/>
              <pc:sldMasterMk cId="3475826612" sldId="2147483705"/>
              <pc:sldLayoutMk cId="1373428286" sldId="2147483717"/>
              <ac:spMk id="7" creationId="{00000000-0000-0000-0000-000000000000}"/>
            </ac:spMkLst>
          </pc:spChg>
          <pc:spChg chg="mod">
            <ac:chgData name="Fake Test User" userId="SID-0" providerId="Test" clId="FakeClientId" dt="2021-09-06T06:39:19.042" v="97" actId="790"/>
            <ac:spMkLst>
              <pc:docMk/>
              <pc:sldMasterMk cId="3475826612" sldId="2147483705"/>
              <pc:sldLayoutMk cId="1373428286" sldId="2147483717"/>
              <ac:spMk id="12" creationId="{00000000-0000-0000-0000-000000000000}"/>
            </ac:spMkLst>
          </pc:spChg>
          <pc:spChg chg="mod">
            <ac:chgData name="Fake Test User" userId="SID-0" providerId="Test" clId="FakeClientId" dt="2021-09-06T06:39:19.042" v="97" actId="790"/>
            <ac:spMkLst>
              <pc:docMk/>
              <pc:sldMasterMk cId="3475826612" sldId="2147483705"/>
              <pc:sldLayoutMk cId="1373428286" sldId="2147483717"/>
              <ac:spMk id="16" creationId="{00000000-0000-0000-0000-000000000000}"/>
            </ac:spMkLst>
          </pc:spChg>
          <pc:spChg chg="mod">
            <ac:chgData name="Fake Test User" userId="SID-0" providerId="Test" clId="FakeClientId" dt="2021-09-06T06:39:19.042" v="97" actId="790"/>
            <ac:spMkLst>
              <pc:docMk/>
              <pc:sldMasterMk cId="3475826612" sldId="2147483705"/>
              <pc:sldLayoutMk cId="1373428286" sldId="2147483717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9:24.698" v="98" actId="790"/>
          <pc:sldLayoutMkLst>
            <pc:docMk/>
            <pc:sldMasterMk cId="3475826612" sldId="2147483705"/>
            <pc:sldLayoutMk cId="2218869794" sldId="2147483718"/>
          </pc:sldLayoutMkLst>
          <pc:spChg chg="mod">
            <ac:chgData name="Fake Test User" userId="SID-0" providerId="Test" clId="FakeClientId" dt="2021-09-06T06:39:24.698" v="98" actId="790"/>
            <ac:spMkLst>
              <pc:docMk/>
              <pc:sldMasterMk cId="3475826612" sldId="2147483705"/>
              <pc:sldLayoutMk cId="2218869794" sldId="2147483718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9:24.698" v="98" actId="790"/>
            <ac:spMkLst>
              <pc:docMk/>
              <pc:sldMasterMk cId="3475826612" sldId="2147483705"/>
              <pc:sldLayoutMk cId="2218869794" sldId="2147483718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9:24.698" v="98" actId="790"/>
            <ac:spMkLst>
              <pc:docMk/>
              <pc:sldMasterMk cId="3475826612" sldId="2147483705"/>
              <pc:sldLayoutMk cId="2218869794" sldId="2147483718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9:24.698" v="98" actId="790"/>
            <ac:spMkLst>
              <pc:docMk/>
              <pc:sldMasterMk cId="3475826612" sldId="2147483705"/>
              <pc:sldLayoutMk cId="2218869794" sldId="2147483718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39:24.698" v="98" actId="790"/>
            <ac:spMkLst>
              <pc:docMk/>
              <pc:sldMasterMk cId="3475826612" sldId="2147483705"/>
              <pc:sldLayoutMk cId="2218869794" sldId="214748371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9:34.635" v="99" actId="790"/>
          <pc:sldLayoutMkLst>
            <pc:docMk/>
            <pc:sldMasterMk cId="3475826612" sldId="2147483705"/>
            <pc:sldLayoutMk cId="2122087897" sldId="2147483719"/>
          </pc:sldLayoutMkLst>
          <pc:spChg chg="mod">
            <ac:chgData name="Fake Test User" userId="SID-0" providerId="Test" clId="FakeClientId" dt="2021-09-06T06:39:34.635" v="99" actId="790"/>
            <ac:spMkLst>
              <pc:docMk/>
              <pc:sldMasterMk cId="3475826612" sldId="2147483705"/>
              <pc:sldLayoutMk cId="2122087897" sldId="2147483719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39:34.635" v="99" actId="790"/>
            <ac:spMkLst>
              <pc:docMk/>
              <pc:sldMasterMk cId="3475826612" sldId="2147483705"/>
              <pc:sldLayoutMk cId="2122087897" sldId="2147483719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9:34.635" v="99" actId="790"/>
            <ac:spMkLst>
              <pc:docMk/>
              <pc:sldMasterMk cId="3475826612" sldId="2147483705"/>
              <pc:sldLayoutMk cId="2122087897" sldId="2147483719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9:34.635" v="99" actId="790"/>
            <ac:spMkLst>
              <pc:docMk/>
              <pc:sldMasterMk cId="3475826612" sldId="2147483705"/>
              <pc:sldLayoutMk cId="2122087897" sldId="2147483719"/>
              <ac:spMk id="7" creationId="{00000000-0000-0000-0000-000000000000}"/>
            </ac:spMkLst>
          </pc:spChg>
          <pc:spChg chg="mod">
            <ac:chgData name="Fake Test User" userId="SID-0" providerId="Test" clId="FakeClientId" dt="2021-09-06T06:39:34.635" v="99" actId="790"/>
            <ac:spMkLst>
              <pc:docMk/>
              <pc:sldMasterMk cId="3475826612" sldId="2147483705"/>
              <pc:sldLayoutMk cId="2122087897" sldId="2147483719"/>
              <ac:spMk id="8" creationId="{00000000-0000-0000-0000-000000000000}"/>
            </ac:spMkLst>
          </pc:spChg>
          <pc:spChg chg="mod">
            <ac:chgData name="Fake Test User" userId="SID-0" providerId="Test" clId="FakeClientId" dt="2021-09-06T06:39:34.635" v="99" actId="790"/>
            <ac:spMkLst>
              <pc:docMk/>
              <pc:sldMasterMk cId="3475826612" sldId="2147483705"/>
              <pc:sldLayoutMk cId="2122087897" sldId="2147483719"/>
              <ac:spMk id="9" creationId="{00000000-0000-0000-0000-000000000000}"/>
            </ac:spMkLst>
          </pc:spChg>
          <pc:spChg chg="mod">
            <ac:chgData name="Fake Test User" userId="SID-0" providerId="Test" clId="FakeClientId" dt="2021-09-06T06:39:34.635" v="99" actId="790"/>
            <ac:spMkLst>
              <pc:docMk/>
              <pc:sldMasterMk cId="3475826612" sldId="2147483705"/>
              <pc:sldLayoutMk cId="2122087897" sldId="2147483719"/>
              <ac:spMk id="10" creationId="{00000000-0000-0000-0000-000000000000}"/>
            </ac:spMkLst>
          </pc:spChg>
          <pc:spChg chg="mod">
            <ac:chgData name="Fake Test User" userId="SID-0" providerId="Test" clId="FakeClientId" dt="2021-09-06T06:39:34.635" v="99" actId="790"/>
            <ac:spMkLst>
              <pc:docMk/>
              <pc:sldMasterMk cId="3475826612" sldId="2147483705"/>
              <pc:sldLayoutMk cId="2122087897" sldId="2147483719"/>
              <ac:spMk id="11" creationId="{00000000-0000-0000-0000-000000000000}"/>
            </ac:spMkLst>
          </pc:spChg>
          <pc:spChg chg="mod">
            <ac:chgData name="Fake Test User" userId="SID-0" providerId="Test" clId="FakeClientId" dt="2021-09-06T06:39:34.635" v="99" actId="790"/>
            <ac:spMkLst>
              <pc:docMk/>
              <pc:sldMasterMk cId="3475826612" sldId="2147483705"/>
              <pc:sldLayoutMk cId="2122087897" sldId="2147483719"/>
              <ac:spMk id="12" creationId="{00000000-0000-0000-0000-000000000000}"/>
            </ac:spMkLst>
          </pc:spChg>
          <pc:spChg chg="mod">
            <ac:chgData name="Fake Test User" userId="SID-0" providerId="Test" clId="FakeClientId" dt="2021-09-06T06:39:34.635" v="99" actId="790"/>
            <ac:spMkLst>
              <pc:docMk/>
              <pc:sldMasterMk cId="3475826612" sldId="2147483705"/>
              <pc:sldLayoutMk cId="2122087897" sldId="2147483719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9:39.932" v="100" actId="790"/>
          <pc:sldLayoutMkLst>
            <pc:docMk/>
            <pc:sldMasterMk cId="3475826612" sldId="2147483705"/>
            <pc:sldLayoutMk cId="2124628002" sldId="2147483720"/>
          </pc:sldLayoutMkLst>
          <pc:spChg chg="mod">
            <ac:chgData name="Fake Test User" userId="SID-0" providerId="Test" clId="FakeClientId" dt="2021-09-06T06:39:39.932" v="100" actId="790"/>
            <ac:spMkLst>
              <pc:docMk/>
              <pc:sldMasterMk cId="3475826612" sldId="2147483705"/>
              <pc:sldLayoutMk cId="2124628002" sldId="2147483720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39:39.932" v="100" actId="790"/>
            <ac:spMkLst>
              <pc:docMk/>
              <pc:sldMasterMk cId="3475826612" sldId="2147483705"/>
              <pc:sldLayoutMk cId="2124628002" sldId="2147483720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9:39.932" v="100" actId="790"/>
            <ac:spMkLst>
              <pc:docMk/>
              <pc:sldMasterMk cId="3475826612" sldId="2147483705"/>
              <pc:sldLayoutMk cId="2124628002" sldId="2147483720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9:39.932" v="100" actId="790"/>
            <ac:spMkLst>
              <pc:docMk/>
              <pc:sldMasterMk cId="3475826612" sldId="2147483705"/>
              <pc:sldLayoutMk cId="2124628002" sldId="2147483720"/>
              <ac:spMk id="19" creationId="{00000000-0000-0000-0000-000000000000}"/>
            </ac:spMkLst>
          </pc:spChg>
          <pc:spChg chg="mod">
            <ac:chgData name="Fake Test User" userId="SID-0" providerId="Test" clId="FakeClientId" dt="2021-09-06T06:39:39.932" v="100" actId="790"/>
            <ac:spMkLst>
              <pc:docMk/>
              <pc:sldMasterMk cId="3475826612" sldId="2147483705"/>
              <pc:sldLayoutMk cId="2124628002" sldId="2147483720"/>
              <ac:spMk id="20" creationId="{00000000-0000-0000-0000-000000000000}"/>
            </ac:spMkLst>
          </pc:spChg>
          <pc:spChg chg="mod">
            <ac:chgData name="Fake Test User" userId="SID-0" providerId="Test" clId="FakeClientId" dt="2021-09-06T06:39:39.932" v="100" actId="790"/>
            <ac:spMkLst>
              <pc:docMk/>
              <pc:sldMasterMk cId="3475826612" sldId="2147483705"/>
              <pc:sldLayoutMk cId="2124628002" sldId="2147483720"/>
              <ac:spMk id="21" creationId="{00000000-0000-0000-0000-000000000000}"/>
            </ac:spMkLst>
          </pc:spChg>
          <pc:spChg chg="mod">
            <ac:chgData name="Fake Test User" userId="SID-0" providerId="Test" clId="FakeClientId" dt="2021-09-06T06:39:39.932" v="100" actId="790"/>
            <ac:spMkLst>
              <pc:docMk/>
              <pc:sldMasterMk cId="3475826612" sldId="2147483705"/>
              <pc:sldLayoutMk cId="2124628002" sldId="2147483720"/>
              <ac:spMk id="22" creationId="{00000000-0000-0000-0000-000000000000}"/>
            </ac:spMkLst>
          </pc:spChg>
          <pc:spChg chg="mod">
            <ac:chgData name="Fake Test User" userId="SID-0" providerId="Test" clId="FakeClientId" dt="2021-09-06T06:39:39.932" v="100" actId="790"/>
            <ac:spMkLst>
              <pc:docMk/>
              <pc:sldMasterMk cId="3475826612" sldId="2147483705"/>
              <pc:sldLayoutMk cId="2124628002" sldId="2147483720"/>
              <ac:spMk id="23" creationId="{00000000-0000-0000-0000-000000000000}"/>
            </ac:spMkLst>
          </pc:spChg>
          <pc:spChg chg="mod">
            <ac:chgData name="Fake Test User" userId="SID-0" providerId="Test" clId="FakeClientId" dt="2021-09-06T06:39:39.932" v="100" actId="790"/>
            <ac:spMkLst>
              <pc:docMk/>
              <pc:sldMasterMk cId="3475826612" sldId="2147483705"/>
              <pc:sldLayoutMk cId="2124628002" sldId="2147483720"/>
              <ac:spMk id="24" creationId="{00000000-0000-0000-0000-000000000000}"/>
            </ac:spMkLst>
          </pc:spChg>
          <pc:spChg chg="mod">
            <ac:chgData name="Fake Test User" userId="SID-0" providerId="Test" clId="FakeClientId" dt="2021-09-06T06:39:39.932" v="100" actId="790"/>
            <ac:spMkLst>
              <pc:docMk/>
              <pc:sldMasterMk cId="3475826612" sldId="2147483705"/>
              <pc:sldLayoutMk cId="2124628002" sldId="2147483720"/>
              <ac:spMk id="25" creationId="{00000000-0000-0000-0000-000000000000}"/>
            </ac:spMkLst>
          </pc:spChg>
          <pc:spChg chg="mod">
            <ac:chgData name="Fake Test User" userId="SID-0" providerId="Test" clId="FakeClientId" dt="2021-09-06T06:39:39.932" v="100" actId="790"/>
            <ac:spMkLst>
              <pc:docMk/>
              <pc:sldMasterMk cId="3475826612" sldId="2147483705"/>
              <pc:sldLayoutMk cId="2124628002" sldId="2147483720"/>
              <ac:spMk id="26" creationId="{00000000-0000-0000-0000-000000000000}"/>
            </ac:spMkLst>
          </pc:spChg>
          <pc:spChg chg="mod">
            <ac:chgData name="Fake Test User" userId="SID-0" providerId="Test" clId="FakeClientId" dt="2021-09-06T06:39:39.932" v="100" actId="790"/>
            <ac:spMkLst>
              <pc:docMk/>
              <pc:sldMasterMk cId="3475826612" sldId="2147483705"/>
              <pc:sldLayoutMk cId="2124628002" sldId="2147483720"/>
              <ac:spMk id="27" creationId="{00000000-0000-0000-0000-000000000000}"/>
            </ac:spMkLst>
          </pc:spChg>
          <pc:spChg chg="mod">
            <ac:chgData name="Fake Test User" userId="SID-0" providerId="Test" clId="FakeClientId" dt="2021-09-06T06:39:39.932" v="100" actId="790"/>
            <ac:spMkLst>
              <pc:docMk/>
              <pc:sldMasterMk cId="3475826612" sldId="2147483705"/>
              <pc:sldLayoutMk cId="2124628002" sldId="2147483720"/>
              <ac:spMk id="3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9:45.885" v="101" actId="790"/>
          <pc:sldLayoutMkLst>
            <pc:docMk/>
            <pc:sldMasterMk cId="3475826612" sldId="2147483705"/>
            <pc:sldLayoutMk cId="831590654" sldId="2147483721"/>
          </pc:sldLayoutMkLst>
          <pc:spChg chg="mod">
            <ac:chgData name="Fake Test User" userId="SID-0" providerId="Test" clId="FakeClientId" dt="2021-09-06T06:39:45.885" v="101" actId="790"/>
            <ac:spMkLst>
              <pc:docMk/>
              <pc:sldMasterMk cId="3475826612" sldId="2147483705"/>
              <pc:sldLayoutMk cId="831590654" sldId="2147483721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9:45.885" v="101" actId="790"/>
            <ac:spMkLst>
              <pc:docMk/>
              <pc:sldMasterMk cId="3475826612" sldId="2147483705"/>
              <pc:sldLayoutMk cId="831590654" sldId="2147483721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39:45.885" v="101" actId="790"/>
            <ac:spMkLst>
              <pc:docMk/>
              <pc:sldMasterMk cId="3475826612" sldId="2147483705"/>
              <pc:sldLayoutMk cId="831590654" sldId="2147483721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9:45.885" v="101" actId="790"/>
            <ac:spMkLst>
              <pc:docMk/>
              <pc:sldMasterMk cId="3475826612" sldId="2147483705"/>
              <pc:sldLayoutMk cId="831590654" sldId="2147483721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9:45.885" v="101" actId="790"/>
            <ac:spMkLst>
              <pc:docMk/>
              <pc:sldMasterMk cId="3475826612" sldId="2147483705"/>
              <pc:sldLayoutMk cId="831590654" sldId="214748372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39:51.042" v="102" actId="790"/>
          <pc:sldLayoutMkLst>
            <pc:docMk/>
            <pc:sldMasterMk cId="3475826612" sldId="2147483705"/>
            <pc:sldLayoutMk cId="3809886901" sldId="2147483722"/>
          </pc:sldLayoutMkLst>
          <pc:spChg chg="mod">
            <ac:chgData name="Fake Test User" userId="SID-0" providerId="Test" clId="FakeClientId" dt="2021-09-06T06:39:51.042" v="102" actId="790"/>
            <ac:spMkLst>
              <pc:docMk/>
              <pc:sldMasterMk cId="3475826612" sldId="2147483705"/>
              <pc:sldLayoutMk cId="3809886901" sldId="2147483722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9:51.042" v="102" actId="790"/>
            <ac:spMkLst>
              <pc:docMk/>
              <pc:sldMasterMk cId="3475826612" sldId="2147483705"/>
              <pc:sldLayoutMk cId="3809886901" sldId="2147483722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39:51.042" v="102" actId="790"/>
            <ac:spMkLst>
              <pc:docMk/>
              <pc:sldMasterMk cId="3475826612" sldId="2147483705"/>
              <pc:sldLayoutMk cId="3809886901" sldId="2147483722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9:51.042" v="102" actId="790"/>
            <ac:spMkLst>
              <pc:docMk/>
              <pc:sldMasterMk cId="3475826612" sldId="2147483705"/>
              <pc:sldLayoutMk cId="3809886901" sldId="2147483722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9:51.042" v="102" actId="790"/>
            <ac:spMkLst>
              <pc:docMk/>
              <pc:sldMasterMk cId="3475826612" sldId="2147483705"/>
              <pc:sldLayoutMk cId="3809886901" sldId="2147483722"/>
              <ac:spMk id="6" creationId="{00000000-0000-0000-0000-000000000000}"/>
            </ac:spMkLst>
          </pc:spChg>
        </pc:sldLayoutChg>
      </pc:sldMasterChg>
      <pc:sldMasterChg chg="modSp mod modSldLayout">
        <pc:chgData name="Fake Test User" userId="SID-0" providerId="Test" clId="FakeClientId" dt="2021-09-06T06:42:39.305" v="120" actId="790"/>
        <pc:sldMasterMkLst>
          <pc:docMk/>
          <pc:sldMasterMk cId="526897659" sldId="2147483723"/>
        </pc:sldMasterMkLst>
        <pc:spChg chg="mod">
          <ac:chgData name="Fake Test User" userId="SID-0" providerId="Test" clId="FakeClientId" dt="2021-09-06T06:39:56.776" v="103" actId="790"/>
          <ac:spMkLst>
            <pc:docMk/>
            <pc:sldMasterMk cId="526897659" sldId="2147483723"/>
            <ac:spMk id="2" creationId="{00000000-0000-0000-0000-000000000000}"/>
          </ac:spMkLst>
        </pc:spChg>
        <pc:spChg chg="mod">
          <ac:chgData name="Fake Test User" userId="SID-0" providerId="Test" clId="FakeClientId" dt="2021-09-06T06:39:56.776" v="103" actId="790"/>
          <ac:spMkLst>
            <pc:docMk/>
            <pc:sldMasterMk cId="526897659" sldId="2147483723"/>
            <ac:spMk id="3" creationId="{00000000-0000-0000-0000-000000000000}"/>
          </ac:spMkLst>
        </pc:spChg>
        <pc:spChg chg="mod">
          <ac:chgData name="Fake Test User" userId="SID-0" providerId="Test" clId="FakeClientId" dt="2021-09-06T06:39:56.776" v="103" actId="790"/>
          <ac:spMkLst>
            <pc:docMk/>
            <pc:sldMasterMk cId="526897659" sldId="2147483723"/>
            <ac:spMk id="4" creationId="{00000000-0000-0000-0000-000000000000}"/>
          </ac:spMkLst>
        </pc:spChg>
        <pc:spChg chg="mod">
          <ac:chgData name="Fake Test User" userId="SID-0" providerId="Test" clId="FakeClientId" dt="2021-09-06T06:39:56.776" v="103" actId="790"/>
          <ac:spMkLst>
            <pc:docMk/>
            <pc:sldMasterMk cId="526897659" sldId="2147483723"/>
            <ac:spMk id="5" creationId="{00000000-0000-0000-0000-000000000000}"/>
          </ac:spMkLst>
        </pc:spChg>
        <pc:spChg chg="mod">
          <ac:chgData name="Fake Test User" userId="SID-0" providerId="Test" clId="FakeClientId" dt="2021-09-06T06:39:56.776" v="103" actId="790"/>
          <ac:spMkLst>
            <pc:docMk/>
            <pc:sldMasterMk cId="526897659" sldId="2147483723"/>
            <ac:spMk id="6" creationId="{00000000-0000-0000-0000-000000000000}"/>
          </ac:spMkLst>
        </pc:spChg>
        <pc:sldLayoutChg chg="modSp mod">
          <pc:chgData name="Fake Test User" userId="SID-0" providerId="Test" clId="FakeClientId" dt="2021-09-06T06:40:02.057" v="104" actId="790"/>
          <pc:sldLayoutMkLst>
            <pc:docMk/>
            <pc:sldMasterMk cId="526897659" sldId="2147483723"/>
            <pc:sldLayoutMk cId="3588423571" sldId="2147483724"/>
          </pc:sldLayoutMkLst>
          <pc:spChg chg="mod">
            <ac:chgData name="Fake Test User" userId="SID-0" providerId="Test" clId="FakeClientId" dt="2021-09-06T06:40:02.057" v="104" actId="790"/>
            <ac:spMkLst>
              <pc:docMk/>
              <pc:sldMasterMk cId="526897659" sldId="2147483723"/>
              <pc:sldLayoutMk cId="3588423571" sldId="2147483724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40:02.057" v="104" actId="790"/>
            <ac:spMkLst>
              <pc:docMk/>
              <pc:sldMasterMk cId="526897659" sldId="2147483723"/>
              <pc:sldLayoutMk cId="3588423571" sldId="2147483724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40:02.057" v="104" actId="790"/>
            <ac:spMkLst>
              <pc:docMk/>
              <pc:sldMasterMk cId="526897659" sldId="2147483723"/>
              <pc:sldLayoutMk cId="3588423571" sldId="2147483724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40:02.057" v="104" actId="790"/>
            <ac:spMkLst>
              <pc:docMk/>
              <pc:sldMasterMk cId="526897659" sldId="2147483723"/>
              <pc:sldLayoutMk cId="3588423571" sldId="2147483724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40:02.057" v="104" actId="790"/>
            <ac:spMkLst>
              <pc:docMk/>
              <pc:sldMasterMk cId="526897659" sldId="2147483723"/>
              <pc:sldLayoutMk cId="3588423571" sldId="2147483724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40:06.807" v="105" actId="790"/>
          <pc:sldLayoutMkLst>
            <pc:docMk/>
            <pc:sldMasterMk cId="526897659" sldId="2147483723"/>
            <pc:sldLayoutMk cId="1057999558" sldId="2147483725"/>
          </pc:sldLayoutMkLst>
          <pc:spChg chg="mod">
            <ac:chgData name="Fake Test User" userId="SID-0" providerId="Test" clId="FakeClientId" dt="2021-09-06T06:40:06.807" v="105" actId="790"/>
            <ac:spMkLst>
              <pc:docMk/>
              <pc:sldMasterMk cId="526897659" sldId="2147483723"/>
              <pc:sldLayoutMk cId="1057999558" sldId="2147483725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40:06.807" v="105" actId="790"/>
            <ac:spMkLst>
              <pc:docMk/>
              <pc:sldMasterMk cId="526897659" sldId="2147483723"/>
              <pc:sldLayoutMk cId="1057999558" sldId="2147483725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40:06.807" v="105" actId="790"/>
            <ac:spMkLst>
              <pc:docMk/>
              <pc:sldMasterMk cId="526897659" sldId="2147483723"/>
              <pc:sldLayoutMk cId="1057999558" sldId="2147483725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40:06.807" v="105" actId="790"/>
            <ac:spMkLst>
              <pc:docMk/>
              <pc:sldMasterMk cId="526897659" sldId="2147483723"/>
              <pc:sldLayoutMk cId="1057999558" sldId="2147483725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40:06.807" v="105" actId="790"/>
            <ac:spMkLst>
              <pc:docMk/>
              <pc:sldMasterMk cId="526897659" sldId="2147483723"/>
              <pc:sldLayoutMk cId="1057999558" sldId="214748372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40:15.354" v="106" actId="790"/>
          <pc:sldLayoutMkLst>
            <pc:docMk/>
            <pc:sldMasterMk cId="526897659" sldId="2147483723"/>
            <pc:sldLayoutMk cId="251986355" sldId="2147483726"/>
          </pc:sldLayoutMkLst>
          <pc:spChg chg="mod">
            <ac:chgData name="Fake Test User" userId="SID-0" providerId="Test" clId="FakeClientId" dt="2021-09-06T06:40:15.354" v="106" actId="790"/>
            <ac:spMkLst>
              <pc:docMk/>
              <pc:sldMasterMk cId="526897659" sldId="2147483723"/>
              <pc:sldLayoutMk cId="251986355" sldId="2147483726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40:15.354" v="106" actId="790"/>
            <ac:spMkLst>
              <pc:docMk/>
              <pc:sldMasterMk cId="526897659" sldId="2147483723"/>
              <pc:sldLayoutMk cId="251986355" sldId="2147483726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40:15.354" v="106" actId="790"/>
            <ac:spMkLst>
              <pc:docMk/>
              <pc:sldMasterMk cId="526897659" sldId="2147483723"/>
              <pc:sldLayoutMk cId="251986355" sldId="2147483726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40:15.354" v="106" actId="790"/>
            <ac:spMkLst>
              <pc:docMk/>
              <pc:sldMasterMk cId="526897659" sldId="2147483723"/>
              <pc:sldLayoutMk cId="251986355" sldId="2147483726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40:15.354" v="106" actId="790"/>
            <ac:spMkLst>
              <pc:docMk/>
              <pc:sldMasterMk cId="526897659" sldId="2147483723"/>
              <pc:sldLayoutMk cId="251986355" sldId="2147483726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40:20.588" v="107" actId="790"/>
          <pc:sldLayoutMkLst>
            <pc:docMk/>
            <pc:sldMasterMk cId="526897659" sldId="2147483723"/>
            <pc:sldLayoutMk cId="400391073" sldId="2147483727"/>
          </pc:sldLayoutMkLst>
          <pc:spChg chg="mod">
            <ac:chgData name="Fake Test User" userId="SID-0" providerId="Test" clId="FakeClientId" dt="2021-09-06T06:40:20.588" v="107" actId="790"/>
            <ac:spMkLst>
              <pc:docMk/>
              <pc:sldMasterMk cId="526897659" sldId="2147483723"/>
              <pc:sldLayoutMk cId="400391073" sldId="2147483727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40:20.588" v="107" actId="790"/>
            <ac:spMkLst>
              <pc:docMk/>
              <pc:sldMasterMk cId="526897659" sldId="2147483723"/>
              <pc:sldLayoutMk cId="400391073" sldId="2147483727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40:20.588" v="107" actId="790"/>
            <ac:spMkLst>
              <pc:docMk/>
              <pc:sldMasterMk cId="526897659" sldId="2147483723"/>
              <pc:sldLayoutMk cId="400391073" sldId="2147483727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40:20.588" v="107" actId="790"/>
            <ac:spMkLst>
              <pc:docMk/>
              <pc:sldMasterMk cId="526897659" sldId="2147483723"/>
              <pc:sldLayoutMk cId="400391073" sldId="2147483727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40:20.588" v="107" actId="790"/>
            <ac:spMkLst>
              <pc:docMk/>
              <pc:sldMasterMk cId="526897659" sldId="2147483723"/>
              <pc:sldLayoutMk cId="400391073" sldId="2147483727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40:20.588" v="107" actId="790"/>
            <ac:spMkLst>
              <pc:docMk/>
              <pc:sldMasterMk cId="526897659" sldId="2147483723"/>
              <pc:sldLayoutMk cId="400391073" sldId="214748372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40:26.276" v="108" actId="790"/>
          <pc:sldLayoutMkLst>
            <pc:docMk/>
            <pc:sldMasterMk cId="526897659" sldId="2147483723"/>
            <pc:sldLayoutMk cId="412925458" sldId="2147483728"/>
          </pc:sldLayoutMkLst>
          <pc:spChg chg="mod">
            <ac:chgData name="Fake Test User" userId="SID-0" providerId="Test" clId="FakeClientId" dt="2021-09-06T06:40:26.276" v="108" actId="790"/>
            <ac:spMkLst>
              <pc:docMk/>
              <pc:sldMasterMk cId="526897659" sldId="2147483723"/>
              <pc:sldLayoutMk cId="412925458" sldId="2147483728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40:26.276" v="108" actId="790"/>
            <ac:spMkLst>
              <pc:docMk/>
              <pc:sldMasterMk cId="526897659" sldId="2147483723"/>
              <pc:sldLayoutMk cId="412925458" sldId="2147483728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40:26.276" v="108" actId="790"/>
            <ac:spMkLst>
              <pc:docMk/>
              <pc:sldMasterMk cId="526897659" sldId="2147483723"/>
              <pc:sldLayoutMk cId="412925458" sldId="2147483728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40:26.276" v="108" actId="790"/>
            <ac:spMkLst>
              <pc:docMk/>
              <pc:sldMasterMk cId="526897659" sldId="2147483723"/>
              <pc:sldLayoutMk cId="412925458" sldId="2147483728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40:26.276" v="108" actId="790"/>
            <ac:spMkLst>
              <pc:docMk/>
              <pc:sldMasterMk cId="526897659" sldId="2147483723"/>
              <pc:sldLayoutMk cId="412925458" sldId="2147483728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40:26.276" v="108" actId="790"/>
            <ac:spMkLst>
              <pc:docMk/>
              <pc:sldMasterMk cId="526897659" sldId="2147483723"/>
              <pc:sldLayoutMk cId="412925458" sldId="2147483728"/>
              <ac:spMk id="7" creationId="{00000000-0000-0000-0000-000000000000}"/>
            </ac:spMkLst>
          </pc:spChg>
          <pc:spChg chg="mod">
            <ac:chgData name="Fake Test User" userId="SID-0" providerId="Test" clId="FakeClientId" dt="2021-09-06T06:40:26.276" v="108" actId="790"/>
            <ac:spMkLst>
              <pc:docMk/>
              <pc:sldMasterMk cId="526897659" sldId="2147483723"/>
              <pc:sldLayoutMk cId="412925458" sldId="2147483728"/>
              <ac:spMk id="8" creationId="{00000000-0000-0000-0000-000000000000}"/>
            </ac:spMkLst>
          </pc:spChg>
          <pc:spChg chg="mod">
            <ac:chgData name="Fake Test User" userId="SID-0" providerId="Test" clId="FakeClientId" dt="2021-09-06T06:40:26.276" v="108" actId="790"/>
            <ac:spMkLst>
              <pc:docMk/>
              <pc:sldMasterMk cId="526897659" sldId="2147483723"/>
              <pc:sldLayoutMk cId="412925458" sldId="2147483728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40:37.698" v="109" actId="790"/>
          <pc:sldLayoutMkLst>
            <pc:docMk/>
            <pc:sldMasterMk cId="526897659" sldId="2147483723"/>
            <pc:sldLayoutMk cId="2801469155" sldId="2147483729"/>
          </pc:sldLayoutMkLst>
          <pc:spChg chg="mod">
            <ac:chgData name="Fake Test User" userId="SID-0" providerId="Test" clId="FakeClientId" dt="2021-09-06T06:40:37.698" v="109" actId="790"/>
            <ac:spMkLst>
              <pc:docMk/>
              <pc:sldMasterMk cId="526897659" sldId="2147483723"/>
              <pc:sldLayoutMk cId="2801469155" sldId="2147483729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40:37.698" v="109" actId="790"/>
            <ac:spMkLst>
              <pc:docMk/>
              <pc:sldMasterMk cId="526897659" sldId="2147483723"/>
              <pc:sldLayoutMk cId="2801469155" sldId="2147483729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40:37.698" v="109" actId="790"/>
            <ac:spMkLst>
              <pc:docMk/>
              <pc:sldMasterMk cId="526897659" sldId="2147483723"/>
              <pc:sldLayoutMk cId="2801469155" sldId="2147483729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40:37.698" v="109" actId="790"/>
            <ac:spMkLst>
              <pc:docMk/>
              <pc:sldMasterMk cId="526897659" sldId="2147483723"/>
              <pc:sldLayoutMk cId="2801469155" sldId="2147483729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40:43.354" v="110" actId="790"/>
          <pc:sldLayoutMkLst>
            <pc:docMk/>
            <pc:sldMasterMk cId="526897659" sldId="2147483723"/>
            <pc:sldLayoutMk cId="3005378833" sldId="2147483730"/>
          </pc:sldLayoutMkLst>
          <pc:spChg chg="mod">
            <ac:chgData name="Fake Test User" userId="SID-0" providerId="Test" clId="FakeClientId" dt="2021-09-06T06:40:43.354" v="110" actId="790"/>
            <ac:spMkLst>
              <pc:docMk/>
              <pc:sldMasterMk cId="526897659" sldId="2147483723"/>
              <pc:sldLayoutMk cId="3005378833" sldId="2147483730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40:43.354" v="110" actId="790"/>
            <ac:spMkLst>
              <pc:docMk/>
              <pc:sldMasterMk cId="526897659" sldId="2147483723"/>
              <pc:sldLayoutMk cId="3005378833" sldId="2147483730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40:43.354" v="110" actId="790"/>
            <ac:spMkLst>
              <pc:docMk/>
              <pc:sldMasterMk cId="526897659" sldId="2147483723"/>
              <pc:sldLayoutMk cId="3005378833" sldId="2147483730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40:58.432" v="111" actId="790"/>
          <pc:sldLayoutMkLst>
            <pc:docMk/>
            <pc:sldMasterMk cId="526897659" sldId="2147483723"/>
            <pc:sldLayoutMk cId="3933333917" sldId="2147483731"/>
          </pc:sldLayoutMkLst>
          <pc:spChg chg="mod">
            <ac:chgData name="Fake Test User" userId="SID-0" providerId="Test" clId="FakeClientId" dt="2021-09-06T06:40:58.432" v="111" actId="790"/>
            <ac:spMkLst>
              <pc:docMk/>
              <pc:sldMasterMk cId="526897659" sldId="2147483723"/>
              <pc:sldLayoutMk cId="3933333917" sldId="2147483731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40:58.432" v="111" actId="790"/>
            <ac:spMkLst>
              <pc:docMk/>
              <pc:sldMasterMk cId="526897659" sldId="2147483723"/>
              <pc:sldLayoutMk cId="3933333917" sldId="2147483731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40:58.432" v="111" actId="790"/>
            <ac:spMkLst>
              <pc:docMk/>
              <pc:sldMasterMk cId="526897659" sldId="2147483723"/>
              <pc:sldLayoutMk cId="3933333917" sldId="2147483731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40:58.432" v="111" actId="790"/>
            <ac:spMkLst>
              <pc:docMk/>
              <pc:sldMasterMk cId="526897659" sldId="2147483723"/>
              <pc:sldLayoutMk cId="3933333917" sldId="2147483731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40:58.432" v="111" actId="790"/>
            <ac:spMkLst>
              <pc:docMk/>
              <pc:sldMasterMk cId="526897659" sldId="2147483723"/>
              <pc:sldLayoutMk cId="3933333917" sldId="2147483731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40:58.432" v="111" actId="790"/>
            <ac:spMkLst>
              <pc:docMk/>
              <pc:sldMasterMk cId="526897659" sldId="2147483723"/>
              <pc:sldLayoutMk cId="3933333917" sldId="2147483731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41:09.088" v="112" actId="790"/>
          <pc:sldLayoutMkLst>
            <pc:docMk/>
            <pc:sldMasterMk cId="526897659" sldId="2147483723"/>
            <pc:sldLayoutMk cId="2612067480" sldId="2147483732"/>
          </pc:sldLayoutMkLst>
          <pc:spChg chg="mod">
            <ac:chgData name="Fake Test User" userId="SID-0" providerId="Test" clId="FakeClientId" dt="2021-09-06T06:41:09.088" v="112" actId="790"/>
            <ac:spMkLst>
              <pc:docMk/>
              <pc:sldMasterMk cId="526897659" sldId="2147483723"/>
              <pc:sldLayoutMk cId="2612067480" sldId="2147483732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41:09.088" v="112" actId="790"/>
            <ac:spMkLst>
              <pc:docMk/>
              <pc:sldMasterMk cId="526897659" sldId="2147483723"/>
              <pc:sldLayoutMk cId="2612067480" sldId="2147483732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41:09.088" v="112" actId="790"/>
            <ac:spMkLst>
              <pc:docMk/>
              <pc:sldMasterMk cId="526897659" sldId="2147483723"/>
              <pc:sldLayoutMk cId="2612067480" sldId="2147483732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41:09.088" v="112" actId="790"/>
            <ac:spMkLst>
              <pc:docMk/>
              <pc:sldMasterMk cId="526897659" sldId="2147483723"/>
              <pc:sldLayoutMk cId="2612067480" sldId="2147483732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41:09.088" v="112" actId="790"/>
            <ac:spMkLst>
              <pc:docMk/>
              <pc:sldMasterMk cId="526897659" sldId="2147483723"/>
              <pc:sldLayoutMk cId="2612067480" sldId="2147483732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41:09.088" v="112" actId="790"/>
            <ac:spMkLst>
              <pc:docMk/>
              <pc:sldMasterMk cId="526897659" sldId="2147483723"/>
              <pc:sldLayoutMk cId="2612067480" sldId="214748373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41:27.369" v="113" actId="790"/>
          <pc:sldLayoutMkLst>
            <pc:docMk/>
            <pc:sldMasterMk cId="526897659" sldId="2147483723"/>
            <pc:sldLayoutMk cId="3480607522" sldId="2147483733"/>
          </pc:sldLayoutMkLst>
          <pc:spChg chg="mod">
            <ac:chgData name="Fake Test User" userId="SID-0" providerId="Test" clId="FakeClientId" dt="2021-09-06T06:41:27.369" v="113" actId="790"/>
            <ac:spMkLst>
              <pc:docMk/>
              <pc:sldMasterMk cId="526897659" sldId="2147483723"/>
              <pc:sldLayoutMk cId="3480607522" sldId="2147483733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41:27.369" v="113" actId="790"/>
            <ac:spMkLst>
              <pc:docMk/>
              <pc:sldMasterMk cId="526897659" sldId="2147483723"/>
              <pc:sldLayoutMk cId="3480607522" sldId="2147483733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41:27.369" v="113" actId="790"/>
            <ac:spMkLst>
              <pc:docMk/>
              <pc:sldMasterMk cId="526897659" sldId="2147483723"/>
              <pc:sldLayoutMk cId="3480607522" sldId="2147483733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41:27.369" v="113" actId="790"/>
            <ac:spMkLst>
              <pc:docMk/>
              <pc:sldMasterMk cId="526897659" sldId="2147483723"/>
              <pc:sldLayoutMk cId="3480607522" sldId="2147483733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41:27.369" v="113" actId="790"/>
            <ac:spMkLst>
              <pc:docMk/>
              <pc:sldMasterMk cId="526897659" sldId="2147483723"/>
              <pc:sldLayoutMk cId="3480607522" sldId="2147483733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41:27.369" v="113" actId="790"/>
            <ac:spMkLst>
              <pc:docMk/>
              <pc:sldMasterMk cId="526897659" sldId="2147483723"/>
              <pc:sldLayoutMk cId="3480607522" sldId="214748373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41:47.743" v="114" actId="790"/>
          <pc:sldLayoutMkLst>
            <pc:docMk/>
            <pc:sldMasterMk cId="526897659" sldId="2147483723"/>
            <pc:sldLayoutMk cId="1874527180" sldId="2147483734"/>
          </pc:sldLayoutMkLst>
          <pc:spChg chg="mod">
            <ac:chgData name="Fake Test User" userId="SID-0" providerId="Test" clId="FakeClientId" dt="2021-09-06T06:41:47.743" v="114" actId="790"/>
            <ac:spMkLst>
              <pc:docMk/>
              <pc:sldMasterMk cId="526897659" sldId="2147483723"/>
              <pc:sldLayoutMk cId="1874527180" sldId="2147483734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41:47.743" v="114" actId="790"/>
            <ac:spMkLst>
              <pc:docMk/>
              <pc:sldMasterMk cId="526897659" sldId="2147483723"/>
              <pc:sldLayoutMk cId="1874527180" sldId="2147483734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41:47.743" v="114" actId="790"/>
            <ac:spMkLst>
              <pc:docMk/>
              <pc:sldMasterMk cId="526897659" sldId="2147483723"/>
              <pc:sldLayoutMk cId="1874527180" sldId="2147483734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41:47.743" v="114" actId="790"/>
            <ac:spMkLst>
              <pc:docMk/>
              <pc:sldMasterMk cId="526897659" sldId="2147483723"/>
              <pc:sldLayoutMk cId="1874527180" sldId="2147483734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41:47.743" v="114" actId="790"/>
            <ac:spMkLst>
              <pc:docMk/>
              <pc:sldMasterMk cId="526897659" sldId="2147483723"/>
              <pc:sldLayoutMk cId="1874527180" sldId="214748373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42:02.399" v="115" actId="790"/>
          <pc:sldLayoutMkLst>
            <pc:docMk/>
            <pc:sldMasterMk cId="526897659" sldId="2147483723"/>
            <pc:sldLayoutMk cId="1897023079" sldId="2147483735"/>
          </pc:sldLayoutMkLst>
          <pc:spChg chg="mod">
            <ac:chgData name="Fake Test User" userId="SID-0" providerId="Test" clId="FakeClientId" dt="2021-09-06T06:42:02.399" v="115" actId="790"/>
            <ac:spMkLst>
              <pc:docMk/>
              <pc:sldMasterMk cId="526897659" sldId="2147483723"/>
              <pc:sldLayoutMk cId="1897023079" sldId="2147483735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42:02.399" v="115" actId="790"/>
            <ac:spMkLst>
              <pc:docMk/>
              <pc:sldMasterMk cId="526897659" sldId="2147483723"/>
              <pc:sldLayoutMk cId="1897023079" sldId="2147483735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42:02.399" v="115" actId="790"/>
            <ac:spMkLst>
              <pc:docMk/>
              <pc:sldMasterMk cId="526897659" sldId="2147483723"/>
              <pc:sldLayoutMk cId="1897023079" sldId="2147483735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42:02.399" v="115" actId="790"/>
            <ac:spMkLst>
              <pc:docMk/>
              <pc:sldMasterMk cId="526897659" sldId="2147483723"/>
              <pc:sldLayoutMk cId="1897023079" sldId="2147483735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42:02.399" v="115" actId="790"/>
            <ac:spMkLst>
              <pc:docMk/>
              <pc:sldMasterMk cId="526897659" sldId="2147483723"/>
              <pc:sldLayoutMk cId="1897023079" sldId="2147483735"/>
              <ac:spMk id="7" creationId="{00000000-0000-0000-0000-000000000000}"/>
            </ac:spMkLst>
          </pc:spChg>
          <pc:spChg chg="mod">
            <ac:chgData name="Fake Test User" userId="SID-0" providerId="Test" clId="FakeClientId" dt="2021-09-06T06:42:02.399" v="115" actId="790"/>
            <ac:spMkLst>
              <pc:docMk/>
              <pc:sldMasterMk cId="526897659" sldId="2147483723"/>
              <pc:sldLayoutMk cId="1897023079" sldId="2147483735"/>
              <ac:spMk id="12" creationId="{00000000-0000-0000-0000-000000000000}"/>
            </ac:spMkLst>
          </pc:spChg>
          <pc:spChg chg="mod">
            <ac:chgData name="Fake Test User" userId="SID-0" providerId="Test" clId="FakeClientId" dt="2021-09-06T06:42:02.399" v="115" actId="790"/>
            <ac:spMkLst>
              <pc:docMk/>
              <pc:sldMasterMk cId="526897659" sldId="2147483723"/>
              <pc:sldLayoutMk cId="1897023079" sldId="2147483735"/>
              <ac:spMk id="16" creationId="{00000000-0000-0000-0000-000000000000}"/>
            </ac:spMkLst>
          </pc:spChg>
          <pc:spChg chg="mod">
            <ac:chgData name="Fake Test User" userId="SID-0" providerId="Test" clId="FakeClientId" dt="2021-09-06T06:42:02.399" v="115" actId="790"/>
            <ac:spMkLst>
              <pc:docMk/>
              <pc:sldMasterMk cId="526897659" sldId="2147483723"/>
              <pc:sldLayoutMk cId="1897023079" sldId="2147483735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42:07.930" v="116" actId="790"/>
          <pc:sldLayoutMkLst>
            <pc:docMk/>
            <pc:sldMasterMk cId="526897659" sldId="2147483723"/>
            <pc:sldLayoutMk cId="1368646319" sldId="2147483736"/>
          </pc:sldLayoutMkLst>
          <pc:spChg chg="mod">
            <ac:chgData name="Fake Test User" userId="SID-0" providerId="Test" clId="FakeClientId" dt="2021-09-06T06:42:07.930" v="116" actId="790"/>
            <ac:spMkLst>
              <pc:docMk/>
              <pc:sldMasterMk cId="526897659" sldId="2147483723"/>
              <pc:sldLayoutMk cId="1368646319" sldId="2147483736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42:07.930" v="116" actId="790"/>
            <ac:spMkLst>
              <pc:docMk/>
              <pc:sldMasterMk cId="526897659" sldId="2147483723"/>
              <pc:sldLayoutMk cId="1368646319" sldId="2147483736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42:07.930" v="116" actId="790"/>
            <ac:spMkLst>
              <pc:docMk/>
              <pc:sldMasterMk cId="526897659" sldId="2147483723"/>
              <pc:sldLayoutMk cId="1368646319" sldId="2147483736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42:07.930" v="116" actId="790"/>
            <ac:spMkLst>
              <pc:docMk/>
              <pc:sldMasterMk cId="526897659" sldId="2147483723"/>
              <pc:sldLayoutMk cId="1368646319" sldId="2147483736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42:07.930" v="116" actId="790"/>
            <ac:spMkLst>
              <pc:docMk/>
              <pc:sldMasterMk cId="526897659" sldId="2147483723"/>
              <pc:sldLayoutMk cId="1368646319" sldId="214748373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42:23.024" v="117" actId="790"/>
          <pc:sldLayoutMkLst>
            <pc:docMk/>
            <pc:sldMasterMk cId="526897659" sldId="2147483723"/>
            <pc:sldLayoutMk cId="143517822" sldId="2147483737"/>
          </pc:sldLayoutMkLst>
          <pc:spChg chg="mod">
            <ac:chgData name="Fake Test User" userId="SID-0" providerId="Test" clId="FakeClientId" dt="2021-09-06T06:42:23.024" v="117" actId="790"/>
            <ac:spMkLst>
              <pc:docMk/>
              <pc:sldMasterMk cId="526897659" sldId="2147483723"/>
              <pc:sldLayoutMk cId="143517822" sldId="2147483737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42:23.024" v="117" actId="790"/>
            <ac:spMkLst>
              <pc:docMk/>
              <pc:sldMasterMk cId="526897659" sldId="2147483723"/>
              <pc:sldLayoutMk cId="143517822" sldId="2147483737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42:23.024" v="117" actId="790"/>
            <ac:spMkLst>
              <pc:docMk/>
              <pc:sldMasterMk cId="526897659" sldId="2147483723"/>
              <pc:sldLayoutMk cId="143517822" sldId="2147483737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42:23.024" v="117" actId="790"/>
            <ac:spMkLst>
              <pc:docMk/>
              <pc:sldMasterMk cId="526897659" sldId="2147483723"/>
              <pc:sldLayoutMk cId="143517822" sldId="2147483737"/>
              <ac:spMk id="7" creationId="{00000000-0000-0000-0000-000000000000}"/>
            </ac:spMkLst>
          </pc:spChg>
          <pc:spChg chg="mod">
            <ac:chgData name="Fake Test User" userId="SID-0" providerId="Test" clId="FakeClientId" dt="2021-09-06T06:42:23.024" v="117" actId="790"/>
            <ac:spMkLst>
              <pc:docMk/>
              <pc:sldMasterMk cId="526897659" sldId="2147483723"/>
              <pc:sldLayoutMk cId="143517822" sldId="2147483737"/>
              <ac:spMk id="8" creationId="{00000000-0000-0000-0000-000000000000}"/>
            </ac:spMkLst>
          </pc:spChg>
          <pc:spChg chg="mod">
            <ac:chgData name="Fake Test User" userId="SID-0" providerId="Test" clId="FakeClientId" dt="2021-09-06T06:42:23.024" v="117" actId="790"/>
            <ac:spMkLst>
              <pc:docMk/>
              <pc:sldMasterMk cId="526897659" sldId="2147483723"/>
              <pc:sldLayoutMk cId="143517822" sldId="2147483737"/>
              <ac:spMk id="9" creationId="{00000000-0000-0000-0000-000000000000}"/>
            </ac:spMkLst>
          </pc:spChg>
          <pc:spChg chg="mod">
            <ac:chgData name="Fake Test User" userId="SID-0" providerId="Test" clId="FakeClientId" dt="2021-09-06T06:42:23.024" v="117" actId="790"/>
            <ac:spMkLst>
              <pc:docMk/>
              <pc:sldMasterMk cId="526897659" sldId="2147483723"/>
              <pc:sldLayoutMk cId="143517822" sldId="2147483737"/>
              <ac:spMk id="10" creationId="{00000000-0000-0000-0000-000000000000}"/>
            </ac:spMkLst>
          </pc:spChg>
          <pc:spChg chg="mod">
            <ac:chgData name="Fake Test User" userId="SID-0" providerId="Test" clId="FakeClientId" dt="2021-09-06T06:42:23.024" v="117" actId="790"/>
            <ac:spMkLst>
              <pc:docMk/>
              <pc:sldMasterMk cId="526897659" sldId="2147483723"/>
              <pc:sldLayoutMk cId="143517822" sldId="2147483737"/>
              <ac:spMk id="11" creationId="{00000000-0000-0000-0000-000000000000}"/>
            </ac:spMkLst>
          </pc:spChg>
          <pc:spChg chg="mod">
            <ac:chgData name="Fake Test User" userId="SID-0" providerId="Test" clId="FakeClientId" dt="2021-09-06T06:42:23.024" v="117" actId="790"/>
            <ac:spMkLst>
              <pc:docMk/>
              <pc:sldMasterMk cId="526897659" sldId="2147483723"/>
              <pc:sldLayoutMk cId="143517822" sldId="2147483737"/>
              <ac:spMk id="12" creationId="{00000000-0000-0000-0000-000000000000}"/>
            </ac:spMkLst>
          </pc:spChg>
          <pc:spChg chg="mod">
            <ac:chgData name="Fake Test User" userId="SID-0" providerId="Test" clId="FakeClientId" dt="2021-09-06T06:42:23.024" v="117" actId="790"/>
            <ac:spMkLst>
              <pc:docMk/>
              <pc:sldMasterMk cId="526897659" sldId="2147483723"/>
              <pc:sldLayoutMk cId="143517822" sldId="214748373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42:29.149" v="118" actId="790"/>
          <pc:sldLayoutMkLst>
            <pc:docMk/>
            <pc:sldMasterMk cId="526897659" sldId="2147483723"/>
            <pc:sldLayoutMk cId="3591729612" sldId="2147483738"/>
          </pc:sldLayoutMkLst>
          <pc:spChg chg="mod">
            <ac:chgData name="Fake Test User" userId="SID-0" providerId="Test" clId="FakeClientId" dt="2021-09-06T06:42:29.149" v="118" actId="790"/>
            <ac:spMkLst>
              <pc:docMk/>
              <pc:sldMasterMk cId="526897659" sldId="2147483723"/>
              <pc:sldLayoutMk cId="3591729612" sldId="2147483738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42:29.149" v="118" actId="790"/>
            <ac:spMkLst>
              <pc:docMk/>
              <pc:sldMasterMk cId="526897659" sldId="2147483723"/>
              <pc:sldLayoutMk cId="3591729612" sldId="2147483738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42:29.149" v="118" actId="790"/>
            <ac:spMkLst>
              <pc:docMk/>
              <pc:sldMasterMk cId="526897659" sldId="2147483723"/>
              <pc:sldLayoutMk cId="3591729612" sldId="2147483738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42:29.149" v="118" actId="790"/>
            <ac:spMkLst>
              <pc:docMk/>
              <pc:sldMasterMk cId="526897659" sldId="2147483723"/>
              <pc:sldLayoutMk cId="3591729612" sldId="2147483738"/>
              <ac:spMk id="19" creationId="{00000000-0000-0000-0000-000000000000}"/>
            </ac:spMkLst>
          </pc:spChg>
          <pc:spChg chg="mod">
            <ac:chgData name="Fake Test User" userId="SID-0" providerId="Test" clId="FakeClientId" dt="2021-09-06T06:42:29.149" v="118" actId="790"/>
            <ac:spMkLst>
              <pc:docMk/>
              <pc:sldMasterMk cId="526897659" sldId="2147483723"/>
              <pc:sldLayoutMk cId="3591729612" sldId="2147483738"/>
              <ac:spMk id="20" creationId="{00000000-0000-0000-0000-000000000000}"/>
            </ac:spMkLst>
          </pc:spChg>
          <pc:spChg chg="mod">
            <ac:chgData name="Fake Test User" userId="SID-0" providerId="Test" clId="FakeClientId" dt="2021-09-06T06:42:29.149" v="118" actId="790"/>
            <ac:spMkLst>
              <pc:docMk/>
              <pc:sldMasterMk cId="526897659" sldId="2147483723"/>
              <pc:sldLayoutMk cId="3591729612" sldId="2147483738"/>
              <ac:spMk id="21" creationId="{00000000-0000-0000-0000-000000000000}"/>
            </ac:spMkLst>
          </pc:spChg>
          <pc:spChg chg="mod">
            <ac:chgData name="Fake Test User" userId="SID-0" providerId="Test" clId="FakeClientId" dt="2021-09-06T06:42:29.149" v="118" actId="790"/>
            <ac:spMkLst>
              <pc:docMk/>
              <pc:sldMasterMk cId="526897659" sldId="2147483723"/>
              <pc:sldLayoutMk cId="3591729612" sldId="2147483738"/>
              <ac:spMk id="22" creationId="{00000000-0000-0000-0000-000000000000}"/>
            </ac:spMkLst>
          </pc:spChg>
          <pc:spChg chg="mod">
            <ac:chgData name="Fake Test User" userId="SID-0" providerId="Test" clId="FakeClientId" dt="2021-09-06T06:42:29.149" v="118" actId="790"/>
            <ac:spMkLst>
              <pc:docMk/>
              <pc:sldMasterMk cId="526897659" sldId="2147483723"/>
              <pc:sldLayoutMk cId="3591729612" sldId="2147483738"/>
              <ac:spMk id="23" creationId="{00000000-0000-0000-0000-000000000000}"/>
            </ac:spMkLst>
          </pc:spChg>
          <pc:spChg chg="mod">
            <ac:chgData name="Fake Test User" userId="SID-0" providerId="Test" clId="FakeClientId" dt="2021-09-06T06:42:29.149" v="118" actId="790"/>
            <ac:spMkLst>
              <pc:docMk/>
              <pc:sldMasterMk cId="526897659" sldId="2147483723"/>
              <pc:sldLayoutMk cId="3591729612" sldId="2147483738"/>
              <ac:spMk id="24" creationId="{00000000-0000-0000-0000-000000000000}"/>
            </ac:spMkLst>
          </pc:spChg>
          <pc:spChg chg="mod">
            <ac:chgData name="Fake Test User" userId="SID-0" providerId="Test" clId="FakeClientId" dt="2021-09-06T06:42:29.149" v="118" actId="790"/>
            <ac:spMkLst>
              <pc:docMk/>
              <pc:sldMasterMk cId="526897659" sldId="2147483723"/>
              <pc:sldLayoutMk cId="3591729612" sldId="2147483738"/>
              <ac:spMk id="25" creationId="{00000000-0000-0000-0000-000000000000}"/>
            </ac:spMkLst>
          </pc:spChg>
          <pc:spChg chg="mod">
            <ac:chgData name="Fake Test User" userId="SID-0" providerId="Test" clId="FakeClientId" dt="2021-09-06T06:42:29.149" v="118" actId="790"/>
            <ac:spMkLst>
              <pc:docMk/>
              <pc:sldMasterMk cId="526897659" sldId="2147483723"/>
              <pc:sldLayoutMk cId="3591729612" sldId="2147483738"/>
              <ac:spMk id="26" creationId="{00000000-0000-0000-0000-000000000000}"/>
            </ac:spMkLst>
          </pc:spChg>
          <pc:spChg chg="mod">
            <ac:chgData name="Fake Test User" userId="SID-0" providerId="Test" clId="FakeClientId" dt="2021-09-06T06:42:29.149" v="118" actId="790"/>
            <ac:spMkLst>
              <pc:docMk/>
              <pc:sldMasterMk cId="526897659" sldId="2147483723"/>
              <pc:sldLayoutMk cId="3591729612" sldId="2147483738"/>
              <ac:spMk id="27" creationId="{00000000-0000-0000-0000-000000000000}"/>
            </ac:spMkLst>
          </pc:spChg>
          <pc:spChg chg="mod">
            <ac:chgData name="Fake Test User" userId="SID-0" providerId="Test" clId="FakeClientId" dt="2021-09-06T06:42:29.149" v="118" actId="790"/>
            <ac:spMkLst>
              <pc:docMk/>
              <pc:sldMasterMk cId="526897659" sldId="2147483723"/>
              <pc:sldLayoutMk cId="3591729612" sldId="2147483738"/>
              <ac:spMk id="3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42:33.743" v="119" actId="790"/>
          <pc:sldLayoutMkLst>
            <pc:docMk/>
            <pc:sldMasterMk cId="526897659" sldId="2147483723"/>
            <pc:sldLayoutMk cId="2649903713" sldId="2147483739"/>
          </pc:sldLayoutMkLst>
          <pc:spChg chg="mod">
            <ac:chgData name="Fake Test User" userId="SID-0" providerId="Test" clId="FakeClientId" dt="2021-09-06T06:42:33.743" v="119" actId="790"/>
            <ac:spMkLst>
              <pc:docMk/>
              <pc:sldMasterMk cId="526897659" sldId="2147483723"/>
              <pc:sldLayoutMk cId="2649903713" sldId="2147483739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42:33.743" v="119" actId="790"/>
            <ac:spMkLst>
              <pc:docMk/>
              <pc:sldMasterMk cId="526897659" sldId="2147483723"/>
              <pc:sldLayoutMk cId="2649903713" sldId="2147483739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42:33.743" v="119" actId="790"/>
            <ac:spMkLst>
              <pc:docMk/>
              <pc:sldMasterMk cId="526897659" sldId="2147483723"/>
              <pc:sldLayoutMk cId="2649903713" sldId="2147483739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42:33.743" v="119" actId="790"/>
            <ac:spMkLst>
              <pc:docMk/>
              <pc:sldMasterMk cId="526897659" sldId="2147483723"/>
              <pc:sldLayoutMk cId="2649903713" sldId="2147483739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42:33.743" v="119" actId="790"/>
            <ac:spMkLst>
              <pc:docMk/>
              <pc:sldMasterMk cId="526897659" sldId="2147483723"/>
              <pc:sldLayoutMk cId="2649903713" sldId="214748373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42:39.305" v="120" actId="790"/>
          <pc:sldLayoutMkLst>
            <pc:docMk/>
            <pc:sldMasterMk cId="526897659" sldId="2147483723"/>
            <pc:sldLayoutMk cId="2344545944" sldId="2147483740"/>
          </pc:sldLayoutMkLst>
          <pc:spChg chg="mod">
            <ac:chgData name="Fake Test User" userId="SID-0" providerId="Test" clId="FakeClientId" dt="2021-09-06T06:42:39.305" v="120" actId="790"/>
            <ac:spMkLst>
              <pc:docMk/>
              <pc:sldMasterMk cId="526897659" sldId="2147483723"/>
              <pc:sldLayoutMk cId="2344545944" sldId="2147483740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42:39.305" v="120" actId="790"/>
            <ac:spMkLst>
              <pc:docMk/>
              <pc:sldMasterMk cId="526897659" sldId="2147483723"/>
              <pc:sldLayoutMk cId="2344545944" sldId="2147483740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42:39.305" v="120" actId="790"/>
            <ac:spMkLst>
              <pc:docMk/>
              <pc:sldMasterMk cId="526897659" sldId="2147483723"/>
              <pc:sldLayoutMk cId="2344545944" sldId="2147483740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42:39.305" v="120" actId="790"/>
            <ac:spMkLst>
              <pc:docMk/>
              <pc:sldMasterMk cId="526897659" sldId="2147483723"/>
              <pc:sldLayoutMk cId="2344545944" sldId="2147483740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42:39.305" v="120" actId="790"/>
            <ac:spMkLst>
              <pc:docMk/>
              <pc:sldMasterMk cId="526897659" sldId="2147483723"/>
              <pc:sldLayoutMk cId="2344545944" sldId="2147483740"/>
              <ac:spMk id="6" creationId="{00000000-0000-0000-0000-000000000000}"/>
            </ac:spMkLst>
          </pc:spChg>
        </pc:sldLayoutChg>
      </pc:sldMasterChg>
    </pc:docChg>
  </pc:docChgLst>
</pc:chgInfo>
</file>

<file path=ppt/charts/_rels/chart11.xml.rels>&#65279;<?xml version="1.0" encoding="utf-8"?><Relationships xmlns="http://schemas.openxmlformats.org/package/2006/relationships"><Relationship Type="http://schemas.openxmlformats.org/officeDocument/2006/relationships/package" Target="/ppt/embeddings/Microsoft_Excel_Worksheet.xlsx" Id="rId3" /><Relationship Type="http://schemas.microsoft.com/office/2011/relationships/chartColorStyle" Target="/ppt/charts/colors1.xml" Id="rId2" /><Relationship Type="http://schemas.microsoft.com/office/2011/relationships/chartStyle" Target="/ppt/charts/style1.xml" Id="rId1" /></Relationships>
</file>

<file path=ppt/charts/_rels/chart23.xml.rels>&#65279;<?xml version="1.0" encoding="utf-8"?><Relationships xmlns="http://schemas.openxmlformats.org/package/2006/relationships"><Relationship Type="http://schemas.openxmlformats.org/officeDocument/2006/relationships/package" Target="/ppt/embeddings/Microsoft_Excel_Worksheet13.xlsx" Id="rId3" /><Relationship Type="http://schemas.microsoft.com/office/2011/relationships/chartColorStyle" Target="/ppt/charts/colors23.xml" Id="rId2" /><Relationship Type="http://schemas.microsoft.com/office/2011/relationships/chartStyle" Target="/ppt/charts/style23.xml" Id="rId1" /></Relationships>
</file>

<file path=ppt/charts/_rels/chart32.xml.rels>&#65279;<?xml version="1.0" encoding="utf-8"?><Relationships xmlns="http://schemas.openxmlformats.org/package/2006/relationships"><Relationship Type="http://schemas.openxmlformats.org/officeDocument/2006/relationships/package" Target="/ppt/embeddings/Microsoft_Excel_Worksheet22.xlsx" Id="rId3" /><Relationship Type="http://schemas.microsoft.com/office/2011/relationships/chartColorStyle" Target="/ppt/charts/colors32.xml" Id="rId2" /><Relationship Type="http://schemas.microsoft.com/office/2011/relationships/chartStyle" Target="/ppt/charts/style32.xml" Id="rId1" /></Relationships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Série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65000"/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shade val="65000"/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shade val="65000"/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F3-4EF3-8C1C-48CEE42DB6D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Série 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F3-4EF3-8C1C-48CEE42DB6D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Série 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tint val="65000"/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tint val="65000"/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F3-4EF3-8C1C-48CEE42DB6D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44385544"/>
        <c:axId val="244385936"/>
      </c:barChart>
      <c:catAx>
        <c:axId val="244385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4385936"/>
        <c:crosses val="autoZero"/>
        <c:auto val="1"/>
        <c:lblAlgn val="ctr"/>
        <c:lblOffset val="100"/>
        <c:noMultiLvlLbl val="0"/>
      </c:catAx>
      <c:valAx>
        <c:axId val="244385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pt-BR" sz="1197" b="1" i="0" u="none" strike="noStrike" kern="1200" cap="all" baseline="0" noProof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4385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Primeiro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Teste 1</c:v>
                </c:pt>
                <c:pt idx="1">
                  <c:v>Teste 2</c:v>
                </c:pt>
                <c:pt idx="2">
                  <c:v>Teste 3</c:v>
                </c:pt>
                <c:pt idx="3">
                  <c:v>Teste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44-43DF-B855-B5591A34E20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Segundo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Teste 1</c:v>
                </c:pt>
                <c:pt idx="1">
                  <c:v>Teste 2</c:v>
                </c:pt>
                <c:pt idx="2">
                  <c:v>Teste 3</c:v>
                </c:pt>
                <c:pt idx="3">
                  <c:v>Teste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44-43DF-B855-B5591A34E20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Terceiro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Teste 1</c:v>
                </c:pt>
                <c:pt idx="1">
                  <c:v>Teste 2</c:v>
                </c:pt>
                <c:pt idx="2">
                  <c:v>Teste 3</c:v>
                </c:pt>
                <c:pt idx="3">
                  <c:v>Teste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144-43DF-B855-B5591A34E2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8557520"/>
        <c:axId val="248557128"/>
      </c:lineChart>
      <c:valAx>
        <c:axId val="248557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pt-BR" sz="1197" b="1" i="0" u="none" strike="noStrike" kern="1200" cap="all" baseline="0" noProof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8557520"/>
        <c:crosses val="autoZero"/>
        <c:crossBetween val="between"/>
      </c:valAx>
      <c:catAx>
        <c:axId val="248557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855712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Coluna1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57E-4F60-A8E5-02ACA5FA4CF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4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4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57E-4F60-A8E5-02ACA5FA4CF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6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6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57E-4F60-A8E5-02ACA5FA4CFD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57E-4F60-A8E5-02ACA5FA4CF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pt-BR" sz="1197" b="0" i="0" u="none" strike="noStrike" kern="1200" baseline="0" noProof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57E-4F60-A8E5-02ACA5FA4CF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BR" sz="1197" b="0" i="0" u="none" strike="noStrike" kern="120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 noProof="0"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3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1.xml><?xml version="1.0" encoding="utf-8"?>
<dgm:dataModel xmlns:dgm="http://schemas.openxmlformats.org/drawingml/2006/diagram" xmlns:a="http://schemas.openxmlformats.org/drawingml/2006/main">
  <dgm:ptLst>
    <dgm:pt modelId="{3B5884D6-3BB1-4C7A-9958-3549A252B586}" type="doc">
      <dgm:prSet loTypeId="urn:microsoft.com/office/officeart/2005/8/layout/hProcess7" loCatId="process" qsTypeId="urn:microsoft.com/office/officeart/2005/8/quickstyle/simple5" qsCatId="simple" csTypeId="urn:microsoft.com/office/officeart/2005/8/colors/accent1_5" csCatId="accent1" phldr="1"/>
      <dgm:spPr/>
      <dgm:t>
        <a:bodyPr rtlCol="0"/>
        <a:lstStyle/>
        <a:p>
          <a:pPr rtl="0"/>
          <a:endParaRPr lang="en-US"/>
        </a:p>
      </dgm:t>
    </dgm:pt>
    <dgm:pt modelId="{CBB4726E-AC91-486A-9831-3C73E5C3A40D}">
      <dgm:prSet phldrT="[Text]"/>
      <dgm:spPr/>
      <dgm:t>
        <a:bodyPr rtlCol="0"/>
        <a:lstStyle/>
        <a:p>
          <a:pPr rtl="0"/>
          <a:r>
            <a:rPr lang="pt-BR" noProof="0" dirty="0"/>
            <a:t>Item</a:t>
          </a:r>
        </a:p>
      </dgm:t>
    </dgm:pt>
    <dgm:pt modelId="{4D6F7DE9-F890-465D-896D-EB7F06F3FCA4}" type="parTrans" cxnId="{170C6B92-7B7F-4B14-9CA2-362E963776FB}">
      <dgm:prSet/>
      <dgm:spPr/>
      <dgm:t>
        <a:bodyPr rtlCol="0"/>
        <a:lstStyle/>
        <a:p>
          <a:pPr rtl="0"/>
          <a:endParaRPr lang="pt-BR" noProof="0" dirty="0"/>
        </a:p>
      </dgm:t>
    </dgm:pt>
    <dgm:pt modelId="{FD6A68BD-479F-4AF1-B090-C85511CDCD40}" type="sibTrans" cxnId="{170C6B92-7B7F-4B14-9CA2-362E963776FB}">
      <dgm:prSet/>
      <dgm:spPr/>
      <dgm:t>
        <a:bodyPr rtlCol="0"/>
        <a:lstStyle/>
        <a:p>
          <a:pPr rtl="0"/>
          <a:endParaRPr lang="pt-BR" noProof="0" dirty="0"/>
        </a:p>
      </dgm:t>
    </dgm:pt>
    <dgm:pt modelId="{97BF57BE-D03A-4AD9-86DC-75B69C13E876}">
      <dgm:prSet phldrT="[Text]"/>
      <dgm:spPr/>
      <dgm:t>
        <a:bodyPr rtlCol="0"/>
        <a:lstStyle/>
        <a:p>
          <a:pPr rtl="0"/>
          <a:r>
            <a:rPr lang="pt-BR" noProof="0" dirty="0"/>
            <a:t>Texto</a:t>
          </a:r>
        </a:p>
      </dgm:t>
    </dgm:pt>
    <dgm:pt modelId="{F42D08D6-D259-4940-8C5B-344DC55D290F}" type="parTrans" cxnId="{01FA4A28-9B9F-46B8-AF19-E6EBBA82716B}">
      <dgm:prSet/>
      <dgm:spPr/>
      <dgm:t>
        <a:bodyPr rtlCol="0"/>
        <a:lstStyle/>
        <a:p>
          <a:pPr rtl="0"/>
          <a:endParaRPr lang="pt-BR" noProof="0" dirty="0"/>
        </a:p>
      </dgm:t>
    </dgm:pt>
    <dgm:pt modelId="{0BB7D230-6C36-4DE0-AA50-71E0A02BE01B}" type="sibTrans" cxnId="{01FA4A28-9B9F-46B8-AF19-E6EBBA82716B}">
      <dgm:prSet/>
      <dgm:spPr/>
      <dgm:t>
        <a:bodyPr rtlCol="0"/>
        <a:lstStyle/>
        <a:p>
          <a:pPr rtl="0"/>
          <a:endParaRPr lang="pt-BR" noProof="0" dirty="0"/>
        </a:p>
      </dgm:t>
    </dgm:pt>
    <dgm:pt modelId="{79FA98B1-E03E-48AA-BF19-2A636D041FCD}">
      <dgm:prSet phldrT="[Text]"/>
      <dgm:spPr/>
      <dgm:t>
        <a:bodyPr rtlCol="0"/>
        <a:lstStyle/>
        <a:p>
          <a:pPr rtl="0"/>
          <a:r>
            <a:rPr lang="pt-BR" noProof="0" dirty="0"/>
            <a:t>Item</a:t>
          </a:r>
        </a:p>
      </dgm:t>
    </dgm:pt>
    <dgm:pt modelId="{1384A03D-C4EF-41E0-96F4-155E3FFE8E39}" type="parTrans" cxnId="{8FB9F488-F6CA-4431-A695-02C7C260DF03}">
      <dgm:prSet/>
      <dgm:spPr/>
      <dgm:t>
        <a:bodyPr rtlCol="0"/>
        <a:lstStyle/>
        <a:p>
          <a:pPr rtl="0"/>
          <a:endParaRPr lang="pt-BR" noProof="0" dirty="0"/>
        </a:p>
      </dgm:t>
    </dgm:pt>
    <dgm:pt modelId="{CF728D67-BDA2-40A0-A9E3-999DBAFB51FC}" type="sibTrans" cxnId="{8FB9F488-F6CA-4431-A695-02C7C260DF03}">
      <dgm:prSet/>
      <dgm:spPr/>
      <dgm:t>
        <a:bodyPr rtlCol="0"/>
        <a:lstStyle/>
        <a:p>
          <a:pPr rtl="0"/>
          <a:endParaRPr lang="pt-BR" noProof="0" dirty="0"/>
        </a:p>
      </dgm:t>
    </dgm:pt>
    <dgm:pt modelId="{483E9BB6-2098-4EA1-BE95-6D2C33525E9A}">
      <dgm:prSet phldrT="[Text]"/>
      <dgm:spPr/>
      <dgm:t>
        <a:bodyPr rtlCol="0"/>
        <a:lstStyle/>
        <a:p>
          <a:pPr rtl="0"/>
          <a:r>
            <a:rPr lang="pt-BR" noProof="0" dirty="0"/>
            <a:t>Texto</a:t>
          </a:r>
        </a:p>
      </dgm:t>
    </dgm:pt>
    <dgm:pt modelId="{F48A9973-28C0-4A35-8C70-77B8077F41EA}" type="parTrans" cxnId="{021A4501-2B02-4B30-9097-0ECE013D372E}">
      <dgm:prSet/>
      <dgm:spPr/>
      <dgm:t>
        <a:bodyPr rtlCol="0"/>
        <a:lstStyle/>
        <a:p>
          <a:pPr rtl="0"/>
          <a:endParaRPr lang="pt-BR" noProof="0" dirty="0"/>
        </a:p>
      </dgm:t>
    </dgm:pt>
    <dgm:pt modelId="{442E10EF-3A01-4108-80E7-42DCB5F914EE}" type="sibTrans" cxnId="{021A4501-2B02-4B30-9097-0ECE013D372E}">
      <dgm:prSet/>
      <dgm:spPr/>
      <dgm:t>
        <a:bodyPr rtlCol="0"/>
        <a:lstStyle/>
        <a:p>
          <a:pPr rtl="0"/>
          <a:endParaRPr lang="pt-BR" noProof="0" dirty="0"/>
        </a:p>
      </dgm:t>
    </dgm:pt>
    <dgm:pt modelId="{7C96374A-BB1C-498B-A862-B1C8CE248781}">
      <dgm:prSet phldrT="[Text]"/>
      <dgm:spPr/>
      <dgm:t>
        <a:bodyPr rtlCol="0"/>
        <a:lstStyle/>
        <a:p>
          <a:pPr rtl="0"/>
          <a:r>
            <a:rPr lang="pt-BR" noProof="0" dirty="0"/>
            <a:t>Item</a:t>
          </a:r>
        </a:p>
      </dgm:t>
    </dgm:pt>
    <dgm:pt modelId="{04456B23-BD8D-4AFC-A79C-8B8E89F24B5C}" type="parTrans" cxnId="{F727B982-8474-48EF-B46E-F3A747A0BC5C}">
      <dgm:prSet/>
      <dgm:spPr/>
      <dgm:t>
        <a:bodyPr rtlCol="0"/>
        <a:lstStyle/>
        <a:p>
          <a:pPr rtl="0"/>
          <a:endParaRPr lang="pt-BR" noProof="0" dirty="0"/>
        </a:p>
      </dgm:t>
    </dgm:pt>
    <dgm:pt modelId="{0768D594-6F2A-430C-9F9D-004BD3769FF0}" type="sibTrans" cxnId="{F727B982-8474-48EF-B46E-F3A747A0BC5C}">
      <dgm:prSet/>
      <dgm:spPr/>
      <dgm:t>
        <a:bodyPr rtlCol="0"/>
        <a:lstStyle/>
        <a:p>
          <a:pPr rtl="0"/>
          <a:endParaRPr lang="pt-BR" noProof="0" dirty="0"/>
        </a:p>
      </dgm:t>
    </dgm:pt>
    <dgm:pt modelId="{DF709940-0038-47A4-B2C5-5158E0AB11E3}">
      <dgm:prSet phldrT="[Text]"/>
      <dgm:spPr/>
      <dgm:t>
        <a:bodyPr rtlCol="0"/>
        <a:lstStyle/>
        <a:p>
          <a:pPr rtl="0"/>
          <a:r>
            <a:rPr lang="pt-BR" noProof="0" dirty="0"/>
            <a:t>Texto</a:t>
          </a:r>
        </a:p>
      </dgm:t>
    </dgm:pt>
    <dgm:pt modelId="{414F2A37-5820-4CD0-AC35-177E20A7A1CC}" type="parTrans" cxnId="{C914FB38-DF1E-4F4E-826B-5E0AF62502F9}">
      <dgm:prSet/>
      <dgm:spPr/>
      <dgm:t>
        <a:bodyPr rtlCol="0"/>
        <a:lstStyle/>
        <a:p>
          <a:pPr rtl="0"/>
          <a:endParaRPr lang="pt-BR" noProof="0" dirty="0"/>
        </a:p>
      </dgm:t>
    </dgm:pt>
    <dgm:pt modelId="{87297EC5-70A7-45B5-970E-CAE982770F81}" type="sibTrans" cxnId="{C914FB38-DF1E-4F4E-826B-5E0AF62502F9}">
      <dgm:prSet/>
      <dgm:spPr/>
      <dgm:t>
        <a:bodyPr rtlCol="0"/>
        <a:lstStyle/>
        <a:p>
          <a:pPr rtl="0"/>
          <a:endParaRPr lang="pt-BR" noProof="0" dirty="0"/>
        </a:p>
      </dgm:t>
    </dgm:pt>
    <dgm:pt modelId="{242E3341-A476-421B-8FAD-8F480FA2A80E}">
      <dgm:prSet phldrT="[Text]"/>
      <dgm:spPr/>
      <dgm:t>
        <a:bodyPr rtlCol="0"/>
        <a:lstStyle/>
        <a:p>
          <a:pPr rtl="0"/>
          <a:r>
            <a:rPr lang="pt-BR" noProof="0" dirty="0"/>
            <a:t>Item</a:t>
          </a:r>
        </a:p>
      </dgm:t>
    </dgm:pt>
    <dgm:pt modelId="{D9EE479C-65E1-4D7B-83CD-4A907C8A675C}" type="parTrans" cxnId="{D83A8DCF-83A0-45A9-A956-F3C96B54427C}">
      <dgm:prSet/>
      <dgm:spPr/>
      <dgm:t>
        <a:bodyPr rtlCol="0"/>
        <a:lstStyle/>
        <a:p>
          <a:pPr rtl="0"/>
          <a:endParaRPr lang="pt-BR" noProof="0" dirty="0"/>
        </a:p>
      </dgm:t>
    </dgm:pt>
    <dgm:pt modelId="{BAD25D22-F953-4DD8-B268-088B3F9A20C1}" type="sibTrans" cxnId="{D83A8DCF-83A0-45A9-A956-F3C96B54427C}">
      <dgm:prSet/>
      <dgm:spPr/>
      <dgm:t>
        <a:bodyPr rtlCol="0"/>
        <a:lstStyle/>
        <a:p>
          <a:pPr rtl="0"/>
          <a:endParaRPr lang="pt-BR" noProof="0" dirty="0"/>
        </a:p>
      </dgm:t>
    </dgm:pt>
    <dgm:pt modelId="{FC570A8E-CEE4-43E8-84BB-9A7529349B5E}">
      <dgm:prSet phldrT="[Text]"/>
      <dgm:spPr/>
      <dgm:t>
        <a:bodyPr rtlCol="0"/>
        <a:lstStyle/>
        <a:p>
          <a:pPr rtl="0"/>
          <a:r>
            <a:rPr lang="pt-BR" noProof="0" dirty="0"/>
            <a:t>Texto</a:t>
          </a:r>
        </a:p>
      </dgm:t>
    </dgm:pt>
    <dgm:pt modelId="{BF865601-7A54-42F5-8595-E528056EC20A}" type="parTrans" cxnId="{6ECCC40D-498C-485F-98EA-C57AB0E69596}">
      <dgm:prSet/>
      <dgm:spPr/>
      <dgm:t>
        <a:bodyPr rtlCol="0"/>
        <a:lstStyle/>
        <a:p>
          <a:pPr rtl="0"/>
          <a:endParaRPr lang="pt-BR" noProof="0" dirty="0"/>
        </a:p>
      </dgm:t>
    </dgm:pt>
    <dgm:pt modelId="{E4A8F694-FE93-4996-A0C3-D671E5ECEEEA}" type="sibTrans" cxnId="{6ECCC40D-498C-485F-98EA-C57AB0E69596}">
      <dgm:prSet/>
      <dgm:spPr/>
      <dgm:t>
        <a:bodyPr rtlCol="0"/>
        <a:lstStyle/>
        <a:p>
          <a:pPr rtl="0"/>
          <a:endParaRPr lang="pt-BR" noProof="0" dirty="0"/>
        </a:p>
      </dgm:t>
    </dgm:pt>
    <dgm:pt modelId="{B617CC86-A9B2-45C7-80F0-437B13FFBD41}">
      <dgm:prSet phldrT="[Text]"/>
      <dgm:spPr/>
      <dgm:t>
        <a:bodyPr rtlCol="0"/>
        <a:lstStyle/>
        <a:p>
          <a:pPr rtl="0"/>
          <a:r>
            <a:rPr lang="pt-BR" noProof="0" dirty="0"/>
            <a:t>Item</a:t>
          </a:r>
        </a:p>
      </dgm:t>
    </dgm:pt>
    <dgm:pt modelId="{D5FDD172-A783-4C84-A056-C1A465C2D30D}" type="parTrans" cxnId="{EE7C2B3C-F6F6-4807-A76F-4134B5D897EC}">
      <dgm:prSet/>
      <dgm:spPr/>
      <dgm:t>
        <a:bodyPr rtlCol="0"/>
        <a:lstStyle/>
        <a:p>
          <a:pPr rtl="0"/>
          <a:endParaRPr lang="pt-BR" noProof="0" dirty="0"/>
        </a:p>
      </dgm:t>
    </dgm:pt>
    <dgm:pt modelId="{F1F0BE42-6FA7-4881-96D2-75FA7C85581E}" type="sibTrans" cxnId="{EE7C2B3C-F6F6-4807-A76F-4134B5D897EC}">
      <dgm:prSet/>
      <dgm:spPr/>
      <dgm:t>
        <a:bodyPr rtlCol="0"/>
        <a:lstStyle/>
        <a:p>
          <a:pPr rtl="0"/>
          <a:endParaRPr lang="pt-BR" noProof="0" dirty="0"/>
        </a:p>
      </dgm:t>
    </dgm:pt>
    <dgm:pt modelId="{C80B5D68-33D0-44B8-A326-6783BCBDE615}">
      <dgm:prSet phldrT="[Text]"/>
      <dgm:spPr/>
      <dgm:t>
        <a:bodyPr rtlCol="0"/>
        <a:lstStyle/>
        <a:p>
          <a:pPr rtl="0"/>
          <a:r>
            <a:rPr lang="pt-BR" noProof="0" dirty="0"/>
            <a:t>Texto</a:t>
          </a:r>
        </a:p>
      </dgm:t>
    </dgm:pt>
    <dgm:pt modelId="{83FA8EC8-1258-4DD3-8EB6-8F93B5D0F616}" type="parTrans" cxnId="{A7A9075F-02FA-48C0-BBF8-89ED076634B4}">
      <dgm:prSet/>
      <dgm:spPr/>
      <dgm:t>
        <a:bodyPr rtlCol="0"/>
        <a:lstStyle/>
        <a:p>
          <a:pPr rtl="0"/>
          <a:endParaRPr lang="pt-BR" noProof="0" dirty="0"/>
        </a:p>
      </dgm:t>
    </dgm:pt>
    <dgm:pt modelId="{AB866728-2E92-4FCC-AF08-94F0A386C6ED}" type="sibTrans" cxnId="{A7A9075F-02FA-48C0-BBF8-89ED076634B4}">
      <dgm:prSet/>
      <dgm:spPr/>
      <dgm:t>
        <a:bodyPr rtlCol="0"/>
        <a:lstStyle/>
        <a:p>
          <a:pPr rtl="0"/>
          <a:endParaRPr lang="pt-BR" noProof="0" dirty="0"/>
        </a:p>
      </dgm:t>
    </dgm:pt>
    <dgm:pt modelId="{E36243BA-743F-4042-AD08-F23C42D17CD2}" type="pres">
      <dgm:prSet presAssocID="{3B5884D6-3BB1-4C7A-9958-3549A252B586}" presName="Name0" presStyleCnt="0">
        <dgm:presLayoutVars>
          <dgm:dir/>
          <dgm:animLvl val="lvl"/>
          <dgm:resizeHandles val="exact"/>
        </dgm:presLayoutVars>
      </dgm:prSet>
      <dgm:spPr/>
    </dgm:pt>
    <dgm:pt modelId="{767AE51B-ECBF-4DDE-B3D5-81BBAEDD071E}" type="pres">
      <dgm:prSet presAssocID="{CBB4726E-AC91-486A-9831-3C73E5C3A40D}" presName="compositeNode" presStyleCnt="0">
        <dgm:presLayoutVars>
          <dgm:bulletEnabled val="1"/>
        </dgm:presLayoutVars>
      </dgm:prSet>
      <dgm:spPr/>
    </dgm:pt>
    <dgm:pt modelId="{B6FCD7B7-199F-44A3-B6BF-5E3FACA6C604}" type="pres">
      <dgm:prSet presAssocID="{CBB4726E-AC91-486A-9831-3C73E5C3A40D}" presName="bgRect" presStyleLbl="node1" presStyleIdx="0" presStyleCnt="5"/>
      <dgm:spPr/>
    </dgm:pt>
    <dgm:pt modelId="{B03DAC02-8446-4C35-BF4A-FCA8CE02D6BA}" type="pres">
      <dgm:prSet presAssocID="{CBB4726E-AC91-486A-9831-3C73E5C3A40D}" presName="parentNode" presStyleLbl="node1" presStyleIdx="0" presStyleCnt="5">
        <dgm:presLayoutVars>
          <dgm:chMax val="0"/>
          <dgm:bulletEnabled val="1"/>
        </dgm:presLayoutVars>
      </dgm:prSet>
      <dgm:spPr/>
    </dgm:pt>
    <dgm:pt modelId="{586ABF2D-8623-413E-8ED0-11EDC83194A9}" type="pres">
      <dgm:prSet presAssocID="{CBB4726E-AC91-486A-9831-3C73E5C3A40D}" presName="childNode" presStyleLbl="node1" presStyleIdx="0" presStyleCnt="5">
        <dgm:presLayoutVars>
          <dgm:bulletEnabled val="1"/>
        </dgm:presLayoutVars>
      </dgm:prSet>
      <dgm:spPr/>
    </dgm:pt>
    <dgm:pt modelId="{23BAEE65-D0C8-405C-96A7-A3DF995A65A0}" type="pres">
      <dgm:prSet presAssocID="{FD6A68BD-479F-4AF1-B090-C85511CDCD40}" presName="hSp" presStyleCnt="0"/>
      <dgm:spPr/>
    </dgm:pt>
    <dgm:pt modelId="{B4BF9838-FEBF-4A3A-8857-BA7C63058D08}" type="pres">
      <dgm:prSet presAssocID="{FD6A68BD-479F-4AF1-B090-C85511CDCD40}" presName="vProcSp" presStyleCnt="0"/>
      <dgm:spPr/>
    </dgm:pt>
    <dgm:pt modelId="{07C06DFE-5B72-4088-85FE-D5299A57753E}" type="pres">
      <dgm:prSet presAssocID="{FD6A68BD-479F-4AF1-B090-C85511CDCD40}" presName="vSp1" presStyleCnt="0"/>
      <dgm:spPr/>
    </dgm:pt>
    <dgm:pt modelId="{575D6E97-7D1F-4E7F-8320-35996600DDD6}" type="pres">
      <dgm:prSet presAssocID="{FD6A68BD-479F-4AF1-B090-C85511CDCD40}" presName="simulatedConn" presStyleLbl="solidFgAcc1" presStyleIdx="0" presStyleCnt="4"/>
      <dgm:spPr/>
    </dgm:pt>
    <dgm:pt modelId="{BC4BBC8C-81E7-4782-86BA-E8BB4BDC4936}" type="pres">
      <dgm:prSet presAssocID="{FD6A68BD-479F-4AF1-B090-C85511CDCD40}" presName="vSp2" presStyleCnt="0"/>
      <dgm:spPr/>
    </dgm:pt>
    <dgm:pt modelId="{3F6F0940-D586-4300-947F-95EBD619E35D}" type="pres">
      <dgm:prSet presAssocID="{FD6A68BD-479F-4AF1-B090-C85511CDCD40}" presName="sibTrans" presStyleCnt="0"/>
      <dgm:spPr/>
    </dgm:pt>
    <dgm:pt modelId="{1D3B1CD7-C916-43CB-85BE-53AF7C9D3A97}" type="pres">
      <dgm:prSet presAssocID="{79FA98B1-E03E-48AA-BF19-2A636D041FCD}" presName="compositeNode" presStyleCnt="0">
        <dgm:presLayoutVars>
          <dgm:bulletEnabled val="1"/>
        </dgm:presLayoutVars>
      </dgm:prSet>
      <dgm:spPr/>
    </dgm:pt>
    <dgm:pt modelId="{65CAE1A9-4C5D-44E8-B2ED-F097165FA6E4}" type="pres">
      <dgm:prSet presAssocID="{79FA98B1-E03E-48AA-BF19-2A636D041FCD}" presName="bgRect" presStyleLbl="node1" presStyleIdx="1" presStyleCnt="5"/>
      <dgm:spPr/>
    </dgm:pt>
    <dgm:pt modelId="{095627DB-6AC8-4EEE-8BCF-3B8BF11845B2}" type="pres">
      <dgm:prSet presAssocID="{79FA98B1-E03E-48AA-BF19-2A636D041FCD}" presName="parentNode" presStyleLbl="node1" presStyleIdx="1" presStyleCnt="5">
        <dgm:presLayoutVars>
          <dgm:chMax val="0"/>
          <dgm:bulletEnabled val="1"/>
        </dgm:presLayoutVars>
      </dgm:prSet>
      <dgm:spPr/>
    </dgm:pt>
    <dgm:pt modelId="{4F74D6F0-9C4F-466B-BCFF-5DE26B1648F7}" type="pres">
      <dgm:prSet presAssocID="{79FA98B1-E03E-48AA-BF19-2A636D041FCD}" presName="childNode" presStyleLbl="node1" presStyleIdx="1" presStyleCnt="5">
        <dgm:presLayoutVars>
          <dgm:bulletEnabled val="1"/>
        </dgm:presLayoutVars>
      </dgm:prSet>
      <dgm:spPr/>
    </dgm:pt>
    <dgm:pt modelId="{DF98642D-BFDF-47D6-9CCF-C6B53445CFB6}" type="pres">
      <dgm:prSet presAssocID="{CF728D67-BDA2-40A0-A9E3-999DBAFB51FC}" presName="hSp" presStyleCnt="0"/>
      <dgm:spPr/>
    </dgm:pt>
    <dgm:pt modelId="{651A902E-E4EF-4BE5-A3EB-7EC7114520D7}" type="pres">
      <dgm:prSet presAssocID="{CF728D67-BDA2-40A0-A9E3-999DBAFB51FC}" presName="vProcSp" presStyleCnt="0"/>
      <dgm:spPr/>
    </dgm:pt>
    <dgm:pt modelId="{7387DD2D-2D87-48D4-8833-09359ACD6409}" type="pres">
      <dgm:prSet presAssocID="{CF728D67-BDA2-40A0-A9E3-999DBAFB51FC}" presName="vSp1" presStyleCnt="0"/>
      <dgm:spPr/>
    </dgm:pt>
    <dgm:pt modelId="{A4A3366A-C914-4596-BD30-55F951F84C58}" type="pres">
      <dgm:prSet presAssocID="{CF728D67-BDA2-40A0-A9E3-999DBAFB51FC}" presName="simulatedConn" presStyleLbl="solidFgAcc1" presStyleIdx="1" presStyleCnt="4"/>
      <dgm:spPr/>
    </dgm:pt>
    <dgm:pt modelId="{66FD636E-7EE3-4F9C-A439-0D87FCF962A9}" type="pres">
      <dgm:prSet presAssocID="{CF728D67-BDA2-40A0-A9E3-999DBAFB51FC}" presName="vSp2" presStyleCnt="0"/>
      <dgm:spPr/>
    </dgm:pt>
    <dgm:pt modelId="{774B3F2C-7DDC-4E76-BAFA-DFE75048E6B9}" type="pres">
      <dgm:prSet presAssocID="{CF728D67-BDA2-40A0-A9E3-999DBAFB51FC}" presName="sibTrans" presStyleCnt="0"/>
      <dgm:spPr/>
    </dgm:pt>
    <dgm:pt modelId="{3543DFED-309D-4086-AF02-D6218F5356C2}" type="pres">
      <dgm:prSet presAssocID="{7C96374A-BB1C-498B-A862-B1C8CE248781}" presName="compositeNode" presStyleCnt="0">
        <dgm:presLayoutVars>
          <dgm:bulletEnabled val="1"/>
        </dgm:presLayoutVars>
      </dgm:prSet>
      <dgm:spPr/>
    </dgm:pt>
    <dgm:pt modelId="{9C17B0C7-EFC7-477F-8080-909280801ED3}" type="pres">
      <dgm:prSet presAssocID="{7C96374A-BB1C-498B-A862-B1C8CE248781}" presName="bgRect" presStyleLbl="node1" presStyleIdx="2" presStyleCnt="5"/>
      <dgm:spPr/>
    </dgm:pt>
    <dgm:pt modelId="{10A5F8B1-5BAC-47A3-9AB5-B9C79C2450BC}" type="pres">
      <dgm:prSet presAssocID="{7C96374A-BB1C-498B-A862-B1C8CE248781}" presName="parentNode" presStyleLbl="node1" presStyleIdx="2" presStyleCnt="5">
        <dgm:presLayoutVars>
          <dgm:chMax val="0"/>
          <dgm:bulletEnabled val="1"/>
        </dgm:presLayoutVars>
      </dgm:prSet>
      <dgm:spPr/>
    </dgm:pt>
    <dgm:pt modelId="{78C60AE9-8046-4121-9399-60884B5D2F50}" type="pres">
      <dgm:prSet presAssocID="{7C96374A-BB1C-498B-A862-B1C8CE248781}" presName="childNode" presStyleLbl="node1" presStyleIdx="2" presStyleCnt="5">
        <dgm:presLayoutVars>
          <dgm:bulletEnabled val="1"/>
        </dgm:presLayoutVars>
      </dgm:prSet>
      <dgm:spPr/>
    </dgm:pt>
    <dgm:pt modelId="{5FD7878D-B160-4C2C-98D3-A616FDAA9EA7}" type="pres">
      <dgm:prSet presAssocID="{0768D594-6F2A-430C-9F9D-004BD3769FF0}" presName="hSp" presStyleCnt="0"/>
      <dgm:spPr/>
    </dgm:pt>
    <dgm:pt modelId="{A3BE3DDB-758D-4FD9-9BAE-E302A48FAEF1}" type="pres">
      <dgm:prSet presAssocID="{0768D594-6F2A-430C-9F9D-004BD3769FF0}" presName="vProcSp" presStyleCnt="0"/>
      <dgm:spPr/>
    </dgm:pt>
    <dgm:pt modelId="{36D2CEF4-8F41-4315-B94C-A4280E7F9903}" type="pres">
      <dgm:prSet presAssocID="{0768D594-6F2A-430C-9F9D-004BD3769FF0}" presName="vSp1" presStyleCnt="0"/>
      <dgm:spPr/>
    </dgm:pt>
    <dgm:pt modelId="{ED9207CD-B51E-492C-9B07-F1B5D103B657}" type="pres">
      <dgm:prSet presAssocID="{0768D594-6F2A-430C-9F9D-004BD3769FF0}" presName="simulatedConn" presStyleLbl="solidFgAcc1" presStyleIdx="2" presStyleCnt="4"/>
      <dgm:spPr/>
    </dgm:pt>
    <dgm:pt modelId="{5F05A89D-43B2-448E-BA78-F02B07204FC6}" type="pres">
      <dgm:prSet presAssocID="{0768D594-6F2A-430C-9F9D-004BD3769FF0}" presName="vSp2" presStyleCnt="0"/>
      <dgm:spPr/>
    </dgm:pt>
    <dgm:pt modelId="{5765922A-FA4C-4968-9253-8D89CAC111F8}" type="pres">
      <dgm:prSet presAssocID="{0768D594-6F2A-430C-9F9D-004BD3769FF0}" presName="sibTrans" presStyleCnt="0"/>
      <dgm:spPr/>
    </dgm:pt>
    <dgm:pt modelId="{186BEA57-4D7E-4785-90E7-B091A8619184}" type="pres">
      <dgm:prSet presAssocID="{242E3341-A476-421B-8FAD-8F480FA2A80E}" presName="compositeNode" presStyleCnt="0">
        <dgm:presLayoutVars>
          <dgm:bulletEnabled val="1"/>
        </dgm:presLayoutVars>
      </dgm:prSet>
      <dgm:spPr/>
    </dgm:pt>
    <dgm:pt modelId="{58C317E8-1F04-49C0-9B07-F9D479104094}" type="pres">
      <dgm:prSet presAssocID="{242E3341-A476-421B-8FAD-8F480FA2A80E}" presName="bgRect" presStyleLbl="node1" presStyleIdx="3" presStyleCnt="5"/>
      <dgm:spPr/>
    </dgm:pt>
    <dgm:pt modelId="{A87B0397-91A9-4FDA-832A-887538E3E39A}" type="pres">
      <dgm:prSet presAssocID="{242E3341-A476-421B-8FAD-8F480FA2A80E}" presName="parentNode" presStyleLbl="node1" presStyleIdx="3" presStyleCnt="5">
        <dgm:presLayoutVars>
          <dgm:chMax val="0"/>
          <dgm:bulletEnabled val="1"/>
        </dgm:presLayoutVars>
      </dgm:prSet>
      <dgm:spPr/>
    </dgm:pt>
    <dgm:pt modelId="{03C543D7-1896-4C0F-8B6A-E6BFC5169822}" type="pres">
      <dgm:prSet presAssocID="{242E3341-A476-421B-8FAD-8F480FA2A80E}" presName="childNode" presStyleLbl="node1" presStyleIdx="3" presStyleCnt="5">
        <dgm:presLayoutVars>
          <dgm:bulletEnabled val="1"/>
        </dgm:presLayoutVars>
      </dgm:prSet>
      <dgm:spPr/>
    </dgm:pt>
    <dgm:pt modelId="{E6A2B839-0DDE-4D61-85D5-8C4947AAA033}" type="pres">
      <dgm:prSet presAssocID="{BAD25D22-F953-4DD8-B268-088B3F9A20C1}" presName="hSp" presStyleCnt="0"/>
      <dgm:spPr/>
    </dgm:pt>
    <dgm:pt modelId="{48099DDB-0894-440F-B47B-923E83552525}" type="pres">
      <dgm:prSet presAssocID="{BAD25D22-F953-4DD8-B268-088B3F9A20C1}" presName="vProcSp" presStyleCnt="0"/>
      <dgm:spPr/>
    </dgm:pt>
    <dgm:pt modelId="{B2A55F91-C4D7-4924-8F98-AC399F05DE9E}" type="pres">
      <dgm:prSet presAssocID="{BAD25D22-F953-4DD8-B268-088B3F9A20C1}" presName="vSp1" presStyleCnt="0"/>
      <dgm:spPr/>
    </dgm:pt>
    <dgm:pt modelId="{7C5CFA38-39E4-4CE8-AE0B-B032E79F1FF7}" type="pres">
      <dgm:prSet presAssocID="{BAD25D22-F953-4DD8-B268-088B3F9A20C1}" presName="simulatedConn" presStyleLbl="solidFgAcc1" presStyleIdx="3" presStyleCnt="4"/>
      <dgm:spPr/>
    </dgm:pt>
    <dgm:pt modelId="{CA6DFC88-288C-4A00-AA49-AC3625D6307C}" type="pres">
      <dgm:prSet presAssocID="{BAD25D22-F953-4DD8-B268-088B3F9A20C1}" presName="vSp2" presStyleCnt="0"/>
      <dgm:spPr/>
    </dgm:pt>
    <dgm:pt modelId="{373D78B9-6ADA-4E42-B643-3E7CFAD00380}" type="pres">
      <dgm:prSet presAssocID="{BAD25D22-F953-4DD8-B268-088B3F9A20C1}" presName="sibTrans" presStyleCnt="0"/>
      <dgm:spPr/>
    </dgm:pt>
    <dgm:pt modelId="{7884429D-D526-4F69-AB9D-C8989E38B63F}" type="pres">
      <dgm:prSet presAssocID="{B617CC86-A9B2-45C7-80F0-437B13FFBD41}" presName="compositeNode" presStyleCnt="0">
        <dgm:presLayoutVars>
          <dgm:bulletEnabled val="1"/>
        </dgm:presLayoutVars>
      </dgm:prSet>
      <dgm:spPr/>
    </dgm:pt>
    <dgm:pt modelId="{073EAD77-6DC4-4185-AF91-F0FC2408C2DE}" type="pres">
      <dgm:prSet presAssocID="{B617CC86-A9B2-45C7-80F0-437B13FFBD41}" presName="bgRect" presStyleLbl="node1" presStyleIdx="4" presStyleCnt="5"/>
      <dgm:spPr/>
    </dgm:pt>
    <dgm:pt modelId="{B09FDC9A-276E-40CD-84DD-1E2D82DD3AC7}" type="pres">
      <dgm:prSet presAssocID="{B617CC86-A9B2-45C7-80F0-437B13FFBD41}" presName="parentNode" presStyleLbl="node1" presStyleIdx="4" presStyleCnt="5">
        <dgm:presLayoutVars>
          <dgm:chMax val="0"/>
          <dgm:bulletEnabled val="1"/>
        </dgm:presLayoutVars>
      </dgm:prSet>
      <dgm:spPr/>
    </dgm:pt>
    <dgm:pt modelId="{F395DE95-9EB9-49BD-A06D-E6418CF83799}" type="pres">
      <dgm:prSet presAssocID="{B617CC86-A9B2-45C7-80F0-437B13FFBD41}" presName="childNode" presStyleLbl="node1" presStyleIdx="4" presStyleCnt="5">
        <dgm:presLayoutVars>
          <dgm:bulletEnabled val="1"/>
        </dgm:presLayoutVars>
      </dgm:prSet>
      <dgm:spPr/>
    </dgm:pt>
  </dgm:ptLst>
  <dgm:cxnLst>
    <dgm:cxn modelId="{021A4501-2B02-4B30-9097-0ECE013D372E}" srcId="{79FA98B1-E03E-48AA-BF19-2A636D041FCD}" destId="{483E9BB6-2098-4EA1-BE95-6D2C33525E9A}" srcOrd="0" destOrd="0" parTransId="{F48A9973-28C0-4A35-8C70-77B8077F41EA}" sibTransId="{442E10EF-3A01-4108-80E7-42DCB5F914EE}"/>
    <dgm:cxn modelId="{6ECCC40D-498C-485F-98EA-C57AB0E69596}" srcId="{242E3341-A476-421B-8FAD-8F480FA2A80E}" destId="{FC570A8E-CEE4-43E8-84BB-9A7529349B5E}" srcOrd="0" destOrd="0" parTransId="{BF865601-7A54-42F5-8595-E528056EC20A}" sibTransId="{E4A8F694-FE93-4996-A0C3-D671E5ECEEEA}"/>
    <dgm:cxn modelId="{08A7DC0D-E68E-4343-ADBE-44553446BEE9}" type="presOf" srcId="{B617CC86-A9B2-45C7-80F0-437B13FFBD41}" destId="{073EAD77-6DC4-4185-AF91-F0FC2408C2DE}" srcOrd="0" destOrd="0" presId="urn:microsoft.com/office/officeart/2005/8/layout/hProcess7"/>
    <dgm:cxn modelId="{28E79E0F-8CF7-48BE-81BA-154AB81A7754}" type="presOf" srcId="{3B5884D6-3BB1-4C7A-9958-3549A252B586}" destId="{E36243BA-743F-4042-AD08-F23C42D17CD2}" srcOrd="0" destOrd="0" presId="urn:microsoft.com/office/officeart/2005/8/layout/hProcess7"/>
    <dgm:cxn modelId="{0DD6E412-7329-4380-9239-C599A3AD34F7}" type="presOf" srcId="{C80B5D68-33D0-44B8-A326-6783BCBDE615}" destId="{F395DE95-9EB9-49BD-A06D-E6418CF83799}" srcOrd="0" destOrd="0" presId="urn:microsoft.com/office/officeart/2005/8/layout/hProcess7"/>
    <dgm:cxn modelId="{46C04C19-E108-4F0F-925F-24B3C8FD2DD9}" type="presOf" srcId="{79FA98B1-E03E-48AA-BF19-2A636D041FCD}" destId="{65CAE1A9-4C5D-44E8-B2ED-F097165FA6E4}" srcOrd="0" destOrd="0" presId="urn:microsoft.com/office/officeart/2005/8/layout/hProcess7"/>
    <dgm:cxn modelId="{01FA4A28-9B9F-46B8-AF19-E6EBBA82716B}" srcId="{CBB4726E-AC91-486A-9831-3C73E5C3A40D}" destId="{97BF57BE-D03A-4AD9-86DC-75B69C13E876}" srcOrd="0" destOrd="0" parTransId="{F42D08D6-D259-4940-8C5B-344DC55D290F}" sibTransId="{0BB7D230-6C36-4DE0-AA50-71E0A02BE01B}"/>
    <dgm:cxn modelId="{9E974636-B9C9-4587-A02D-FD7F6FF41793}" type="presOf" srcId="{7C96374A-BB1C-498B-A862-B1C8CE248781}" destId="{10A5F8B1-5BAC-47A3-9AB5-B9C79C2450BC}" srcOrd="1" destOrd="0" presId="urn:microsoft.com/office/officeart/2005/8/layout/hProcess7"/>
    <dgm:cxn modelId="{C914FB38-DF1E-4F4E-826B-5E0AF62502F9}" srcId="{7C96374A-BB1C-498B-A862-B1C8CE248781}" destId="{DF709940-0038-47A4-B2C5-5158E0AB11E3}" srcOrd="0" destOrd="0" parTransId="{414F2A37-5820-4CD0-AC35-177E20A7A1CC}" sibTransId="{87297EC5-70A7-45B5-970E-CAE982770F81}"/>
    <dgm:cxn modelId="{EE7C2B3C-F6F6-4807-A76F-4134B5D897EC}" srcId="{3B5884D6-3BB1-4C7A-9958-3549A252B586}" destId="{B617CC86-A9B2-45C7-80F0-437B13FFBD41}" srcOrd="4" destOrd="0" parTransId="{D5FDD172-A783-4C84-A056-C1A465C2D30D}" sibTransId="{F1F0BE42-6FA7-4881-96D2-75FA7C85581E}"/>
    <dgm:cxn modelId="{A681A75D-5662-4A56-A186-2768B17E1328}" type="presOf" srcId="{DF709940-0038-47A4-B2C5-5158E0AB11E3}" destId="{78C60AE9-8046-4121-9399-60884B5D2F50}" srcOrd="0" destOrd="0" presId="urn:microsoft.com/office/officeart/2005/8/layout/hProcess7"/>
    <dgm:cxn modelId="{A7A9075F-02FA-48C0-BBF8-89ED076634B4}" srcId="{B617CC86-A9B2-45C7-80F0-437B13FFBD41}" destId="{C80B5D68-33D0-44B8-A326-6783BCBDE615}" srcOrd="0" destOrd="0" parTransId="{83FA8EC8-1258-4DD3-8EB6-8F93B5D0F616}" sibTransId="{AB866728-2E92-4FCC-AF08-94F0A386C6ED}"/>
    <dgm:cxn modelId="{8DCE7165-8FD7-4088-9C9F-4F48E29725D7}" type="presOf" srcId="{242E3341-A476-421B-8FAD-8F480FA2A80E}" destId="{58C317E8-1F04-49C0-9B07-F9D479104094}" srcOrd="0" destOrd="0" presId="urn:microsoft.com/office/officeart/2005/8/layout/hProcess7"/>
    <dgm:cxn modelId="{D7776D6A-C7D0-4C4E-97BE-69BDE314D21B}" type="presOf" srcId="{FC570A8E-CEE4-43E8-84BB-9A7529349B5E}" destId="{03C543D7-1896-4C0F-8B6A-E6BFC5169822}" srcOrd="0" destOrd="0" presId="urn:microsoft.com/office/officeart/2005/8/layout/hProcess7"/>
    <dgm:cxn modelId="{34CCAB6D-1655-4B8C-8AB5-A7EA33E1DC46}" type="presOf" srcId="{CBB4726E-AC91-486A-9831-3C73E5C3A40D}" destId="{B6FCD7B7-199F-44A3-B6BF-5E3FACA6C604}" srcOrd="0" destOrd="0" presId="urn:microsoft.com/office/officeart/2005/8/layout/hProcess7"/>
    <dgm:cxn modelId="{6CB8C27E-6367-4D07-946D-EDC7C100A29D}" type="presOf" srcId="{7C96374A-BB1C-498B-A862-B1C8CE248781}" destId="{9C17B0C7-EFC7-477F-8080-909280801ED3}" srcOrd="0" destOrd="0" presId="urn:microsoft.com/office/officeart/2005/8/layout/hProcess7"/>
    <dgm:cxn modelId="{F727B982-8474-48EF-B46E-F3A747A0BC5C}" srcId="{3B5884D6-3BB1-4C7A-9958-3549A252B586}" destId="{7C96374A-BB1C-498B-A862-B1C8CE248781}" srcOrd="2" destOrd="0" parTransId="{04456B23-BD8D-4AFC-A79C-8B8E89F24B5C}" sibTransId="{0768D594-6F2A-430C-9F9D-004BD3769FF0}"/>
    <dgm:cxn modelId="{8FB9F488-F6CA-4431-A695-02C7C260DF03}" srcId="{3B5884D6-3BB1-4C7A-9958-3549A252B586}" destId="{79FA98B1-E03E-48AA-BF19-2A636D041FCD}" srcOrd="1" destOrd="0" parTransId="{1384A03D-C4EF-41E0-96F4-155E3FFE8E39}" sibTransId="{CF728D67-BDA2-40A0-A9E3-999DBAFB51FC}"/>
    <dgm:cxn modelId="{B905FA8E-369B-47F4-B712-8D42E1565880}" type="presOf" srcId="{B617CC86-A9B2-45C7-80F0-437B13FFBD41}" destId="{B09FDC9A-276E-40CD-84DD-1E2D82DD3AC7}" srcOrd="1" destOrd="0" presId="urn:microsoft.com/office/officeart/2005/8/layout/hProcess7"/>
    <dgm:cxn modelId="{170C6B92-7B7F-4B14-9CA2-362E963776FB}" srcId="{3B5884D6-3BB1-4C7A-9958-3549A252B586}" destId="{CBB4726E-AC91-486A-9831-3C73E5C3A40D}" srcOrd="0" destOrd="0" parTransId="{4D6F7DE9-F890-465D-896D-EB7F06F3FCA4}" sibTransId="{FD6A68BD-479F-4AF1-B090-C85511CDCD40}"/>
    <dgm:cxn modelId="{3A9D65A0-53D1-4E9E-972C-5CC4834D083C}" type="presOf" srcId="{483E9BB6-2098-4EA1-BE95-6D2C33525E9A}" destId="{4F74D6F0-9C4F-466B-BCFF-5DE26B1648F7}" srcOrd="0" destOrd="0" presId="urn:microsoft.com/office/officeart/2005/8/layout/hProcess7"/>
    <dgm:cxn modelId="{39F6C8AE-A43B-4D39-A1CD-0664AF98B11C}" type="presOf" srcId="{242E3341-A476-421B-8FAD-8F480FA2A80E}" destId="{A87B0397-91A9-4FDA-832A-887538E3E39A}" srcOrd="1" destOrd="0" presId="urn:microsoft.com/office/officeart/2005/8/layout/hProcess7"/>
    <dgm:cxn modelId="{7055D3C6-DC43-40D0-9D1B-CEBC8C9C588B}" type="presOf" srcId="{CBB4726E-AC91-486A-9831-3C73E5C3A40D}" destId="{B03DAC02-8446-4C35-BF4A-FCA8CE02D6BA}" srcOrd="1" destOrd="0" presId="urn:microsoft.com/office/officeart/2005/8/layout/hProcess7"/>
    <dgm:cxn modelId="{D83A8DCF-83A0-45A9-A956-F3C96B54427C}" srcId="{3B5884D6-3BB1-4C7A-9958-3549A252B586}" destId="{242E3341-A476-421B-8FAD-8F480FA2A80E}" srcOrd="3" destOrd="0" parTransId="{D9EE479C-65E1-4D7B-83CD-4A907C8A675C}" sibTransId="{BAD25D22-F953-4DD8-B268-088B3F9A20C1}"/>
    <dgm:cxn modelId="{FA8E0EE7-B44A-4940-878A-10E8EB9F1317}" type="presOf" srcId="{79FA98B1-E03E-48AA-BF19-2A636D041FCD}" destId="{095627DB-6AC8-4EEE-8BCF-3B8BF11845B2}" srcOrd="1" destOrd="0" presId="urn:microsoft.com/office/officeart/2005/8/layout/hProcess7"/>
    <dgm:cxn modelId="{B895EEEE-F597-4577-BDEA-0A17BB571DA3}" type="presOf" srcId="{97BF57BE-D03A-4AD9-86DC-75B69C13E876}" destId="{586ABF2D-8623-413E-8ED0-11EDC83194A9}" srcOrd="0" destOrd="0" presId="urn:microsoft.com/office/officeart/2005/8/layout/hProcess7"/>
    <dgm:cxn modelId="{DB0AD0CE-5517-48F1-8085-8935470B6A69}" type="presParOf" srcId="{E36243BA-743F-4042-AD08-F23C42D17CD2}" destId="{767AE51B-ECBF-4DDE-B3D5-81BBAEDD071E}" srcOrd="0" destOrd="0" presId="urn:microsoft.com/office/officeart/2005/8/layout/hProcess7"/>
    <dgm:cxn modelId="{1F1C9402-E25D-4A51-8FBF-C0AF3534160D}" type="presParOf" srcId="{767AE51B-ECBF-4DDE-B3D5-81BBAEDD071E}" destId="{B6FCD7B7-199F-44A3-B6BF-5E3FACA6C604}" srcOrd="0" destOrd="0" presId="urn:microsoft.com/office/officeart/2005/8/layout/hProcess7"/>
    <dgm:cxn modelId="{6B687FF3-7F22-47A8-B72E-0D7CD9E5AB21}" type="presParOf" srcId="{767AE51B-ECBF-4DDE-B3D5-81BBAEDD071E}" destId="{B03DAC02-8446-4C35-BF4A-FCA8CE02D6BA}" srcOrd="1" destOrd="0" presId="urn:microsoft.com/office/officeart/2005/8/layout/hProcess7"/>
    <dgm:cxn modelId="{AA5A9896-42D6-4A51-8C84-25340E2C68D1}" type="presParOf" srcId="{767AE51B-ECBF-4DDE-B3D5-81BBAEDD071E}" destId="{586ABF2D-8623-413E-8ED0-11EDC83194A9}" srcOrd="2" destOrd="0" presId="urn:microsoft.com/office/officeart/2005/8/layout/hProcess7"/>
    <dgm:cxn modelId="{94E95F92-9D86-450F-B294-2EA616A5EEA8}" type="presParOf" srcId="{E36243BA-743F-4042-AD08-F23C42D17CD2}" destId="{23BAEE65-D0C8-405C-96A7-A3DF995A65A0}" srcOrd="1" destOrd="0" presId="urn:microsoft.com/office/officeart/2005/8/layout/hProcess7"/>
    <dgm:cxn modelId="{A1C2C491-83C5-443D-9951-5AACC6D30316}" type="presParOf" srcId="{E36243BA-743F-4042-AD08-F23C42D17CD2}" destId="{B4BF9838-FEBF-4A3A-8857-BA7C63058D08}" srcOrd="2" destOrd="0" presId="urn:microsoft.com/office/officeart/2005/8/layout/hProcess7"/>
    <dgm:cxn modelId="{43D25A57-570C-46CB-8170-F823CFF747E2}" type="presParOf" srcId="{B4BF9838-FEBF-4A3A-8857-BA7C63058D08}" destId="{07C06DFE-5B72-4088-85FE-D5299A57753E}" srcOrd="0" destOrd="0" presId="urn:microsoft.com/office/officeart/2005/8/layout/hProcess7"/>
    <dgm:cxn modelId="{4526C91C-7881-4AF1-9402-FFF3F6A2694D}" type="presParOf" srcId="{B4BF9838-FEBF-4A3A-8857-BA7C63058D08}" destId="{575D6E97-7D1F-4E7F-8320-35996600DDD6}" srcOrd="1" destOrd="0" presId="urn:microsoft.com/office/officeart/2005/8/layout/hProcess7"/>
    <dgm:cxn modelId="{45699BD4-787B-4DBB-8D65-A218C6F202CD}" type="presParOf" srcId="{B4BF9838-FEBF-4A3A-8857-BA7C63058D08}" destId="{BC4BBC8C-81E7-4782-86BA-E8BB4BDC4936}" srcOrd="2" destOrd="0" presId="urn:microsoft.com/office/officeart/2005/8/layout/hProcess7"/>
    <dgm:cxn modelId="{AC07F86E-F3DD-4457-A132-D538403BF65B}" type="presParOf" srcId="{E36243BA-743F-4042-AD08-F23C42D17CD2}" destId="{3F6F0940-D586-4300-947F-95EBD619E35D}" srcOrd="3" destOrd="0" presId="urn:microsoft.com/office/officeart/2005/8/layout/hProcess7"/>
    <dgm:cxn modelId="{D93FA2EB-FCF5-4B12-AFA3-E4235D9193D6}" type="presParOf" srcId="{E36243BA-743F-4042-AD08-F23C42D17CD2}" destId="{1D3B1CD7-C916-43CB-85BE-53AF7C9D3A97}" srcOrd="4" destOrd="0" presId="urn:microsoft.com/office/officeart/2005/8/layout/hProcess7"/>
    <dgm:cxn modelId="{B08DC8BB-CC6B-4DF3-B5BC-99A896042422}" type="presParOf" srcId="{1D3B1CD7-C916-43CB-85BE-53AF7C9D3A97}" destId="{65CAE1A9-4C5D-44E8-B2ED-F097165FA6E4}" srcOrd="0" destOrd="0" presId="urn:microsoft.com/office/officeart/2005/8/layout/hProcess7"/>
    <dgm:cxn modelId="{E411DFD4-32F3-46C9-ADAD-728244288A82}" type="presParOf" srcId="{1D3B1CD7-C916-43CB-85BE-53AF7C9D3A97}" destId="{095627DB-6AC8-4EEE-8BCF-3B8BF11845B2}" srcOrd="1" destOrd="0" presId="urn:microsoft.com/office/officeart/2005/8/layout/hProcess7"/>
    <dgm:cxn modelId="{42439AEB-BD37-4634-99D0-BF607627D718}" type="presParOf" srcId="{1D3B1CD7-C916-43CB-85BE-53AF7C9D3A97}" destId="{4F74D6F0-9C4F-466B-BCFF-5DE26B1648F7}" srcOrd="2" destOrd="0" presId="urn:microsoft.com/office/officeart/2005/8/layout/hProcess7"/>
    <dgm:cxn modelId="{B5879D4F-543A-4DA5-812E-5B4A35B6BF11}" type="presParOf" srcId="{E36243BA-743F-4042-AD08-F23C42D17CD2}" destId="{DF98642D-BFDF-47D6-9CCF-C6B53445CFB6}" srcOrd="5" destOrd="0" presId="urn:microsoft.com/office/officeart/2005/8/layout/hProcess7"/>
    <dgm:cxn modelId="{EFB01EDD-861D-41C2-8514-41D3FF91D30C}" type="presParOf" srcId="{E36243BA-743F-4042-AD08-F23C42D17CD2}" destId="{651A902E-E4EF-4BE5-A3EB-7EC7114520D7}" srcOrd="6" destOrd="0" presId="urn:microsoft.com/office/officeart/2005/8/layout/hProcess7"/>
    <dgm:cxn modelId="{2D4E1C2C-74DF-4B88-806D-57210B20A18E}" type="presParOf" srcId="{651A902E-E4EF-4BE5-A3EB-7EC7114520D7}" destId="{7387DD2D-2D87-48D4-8833-09359ACD6409}" srcOrd="0" destOrd="0" presId="urn:microsoft.com/office/officeart/2005/8/layout/hProcess7"/>
    <dgm:cxn modelId="{21F54DBF-35AF-4943-A4EA-FCECE7B8FFE5}" type="presParOf" srcId="{651A902E-E4EF-4BE5-A3EB-7EC7114520D7}" destId="{A4A3366A-C914-4596-BD30-55F951F84C58}" srcOrd="1" destOrd="0" presId="urn:microsoft.com/office/officeart/2005/8/layout/hProcess7"/>
    <dgm:cxn modelId="{98554B8A-EA06-44EE-85B5-B29558D5228B}" type="presParOf" srcId="{651A902E-E4EF-4BE5-A3EB-7EC7114520D7}" destId="{66FD636E-7EE3-4F9C-A439-0D87FCF962A9}" srcOrd="2" destOrd="0" presId="urn:microsoft.com/office/officeart/2005/8/layout/hProcess7"/>
    <dgm:cxn modelId="{659E58B2-6C15-4C5B-9743-1ADA3CAA63BF}" type="presParOf" srcId="{E36243BA-743F-4042-AD08-F23C42D17CD2}" destId="{774B3F2C-7DDC-4E76-BAFA-DFE75048E6B9}" srcOrd="7" destOrd="0" presId="urn:microsoft.com/office/officeart/2005/8/layout/hProcess7"/>
    <dgm:cxn modelId="{D4E1B9AB-AA5B-4D27-BDC5-82EAA70F7AA2}" type="presParOf" srcId="{E36243BA-743F-4042-AD08-F23C42D17CD2}" destId="{3543DFED-309D-4086-AF02-D6218F5356C2}" srcOrd="8" destOrd="0" presId="urn:microsoft.com/office/officeart/2005/8/layout/hProcess7"/>
    <dgm:cxn modelId="{065DA63B-6FB8-499C-B208-736F5C967C26}" type="presParOf" srcId="{3543DFED-309D-4086-AF02-D6218F5356C2}" destId="{9C17B0C7-EFC7-477F-8080-909280801ED3}" srcOrd="0" destOrd="0" presId="urn:microsoft.com/office/officeart/2005/8/layout/hProcess7"/>
    <dgm:cxn modelId="{A793D724-1A69-4E32-92C0-FB8D82A379DA}" type="presParOf" srcId="{3543DFED-309D-4086-AF02-D6218F5356C2}" destId="{10A5F8B1-5BAC-47A3-9AB5-B9C79C2450BC}" srcOrd="1" destOrd="0" presId="urn:microsoft.com/office/officeart/2005/8/layout/hProcess7"/>
    <dgm:cxn modelId="{3E1D9324-110E-4AEF-B6BD-E3E5E7217F0D}" type="presParOf" srcId="{3543DFED-309D-4086-AF02-D6218F5356C2}" destId="{78C60AE9-8046-4121-9399-60884B5D2F50}" srcOrd="2" destOrd="0" presId="urn:microsoft.com/office/officeart/2005/8/layout/hProcess7"/>
    <dgm:cxn modelId="{F6564F5E-DED5-4A32-8337-C494196AC609}" type="presParOf" srcId="{E36243BA-743F-4042-AD08-F23C42D17CD2}" destId="{5FD7878D-B160-4C2C-98D3-A616FDAA9EA7}" srcOrd="9" destOrd="0" presId="urn:microsoft.com/office/officeart/2005/8/layout/hProcess7"/>
    <dgm:cxn modelId="{C57D3F52-65A7-4239-B9A9-DC492970C81E}" type="presParOf" srcId="{E36243BA-743F-4042-AD08-F23C42D17CD2}" destId="{A3BE3DDB-758D-4FD9-9BAE-E302A48FAEF1}" srcOrd="10" destOrd="0" presId="urn:microsoft.com/office/officeart/2005/8/layout/hProcess7"/>
    <dgm:cxn modelId="{C7D168A5-5AA0-4965-AC32-D7D5EDA4352B}" type="presParOf" srcId="{A3BE3DDB-758D-4FD9-9BAE-E302A48FAEF1}" destId="{36D2CEF4-8F41-4315-B94C-A4280E7F9903}" srcOrd="0" destOrd="0" presId="urn:microsoft.com/office/officeart/2005/8/layout/hProcess7"/>
    <dgm:cxn modelId="{9A99A341-3658-40A8-9EB8-006E9B03F799}" type="presParOf" srcId="{A3BE3DDB-758D-4FD9-9BAE-E302A48FAEF1}" destId="{ED9207CD-B51E-492C-9B07-F1B5D103B657}" srcOrd="1" destOrd="0" presId="urn:microsoft.com/office/officeart/2005/8/layout/hProcess7"/>
    <dgm:cxn modelId="{BD922576-460B-4FF0-845F-B6CB127C3CB4}" type="presParOf" srcId="{A3BE3DDB-758D-4FD9-9BAE-E302A48FAEF1}" destId="{5F05A89D-43B2-448E-BA78-F02B07204FC6}" srcOrd="2" destOrd="0" presId="urn:microsoft.com/office/officeart/2005/8/layout/hProcess7"/>
    <dgm:cxn modelId="{DDC9945E-D5FE-491C-9C35-72A5DFFE4859}" type="presParOf" srcId="{E36243BA-743F-4042-AD08-F23C42D17CD2}" destId="{5765922A-FA4C-4968-9253-8D89CAC111F8}" srcOrd="11" destOrd="0" presId="urn:microsoft.com/office/officeart/2005/8/layout/hProcess7"/>
    <dgm:cxn modelId="{32161B15-C2D4-4C6D-9404-F06098CD4C0F}" type="presParOf" srcId="{E36243BA-743F-4042-AD08-F23C42D17CD2}" destId="{186BEA57-4D7E-4785-90E7-B091A8619184}" srcOrd="12" destOrd="0" presId="urn:microsoft.com/office/officeart/2005/8/layout/hProcess7"/>
    <dgm:cxn modelId="{22A4D6BB-592C-46BA-986D-558B81185CBE}" type="presParOf" srcId="{186BEA57-4D7E-4785-90E7-B091A8619184}" destId="{58C317E8-1F04-49C0-9B07-F9D479104094}" srcOrd="0" destOrd="0" presId="urn:microsoft.com/office/officeart/2005/8/layout/hProcess7"/>
    <dgm:cxn modelId="{CE7F1683-DF44-4CBE-90A9-F70B6A1CD80D}" type="presParOf" srcId="{186BEA57-4D7E-4785-90E7-B091A8619184}" destId="{A87B0397-91A9-4FDA-832A-887538E3E39A}" srcOrd="1" destOrd="0" presId="urn:microsoft.com/office/officeart/2005/8/layout/hProcess7"/>
    <dgm:cxn modelId="{15CE1FC3-74B2-4856-8D10-ED6CF173FF2D}" type="presParOf" srcId="{186BEA57-4D7E-4785-90E7-B091A8619184}" destId="{03C543D7-1896-4C0F-8B6A-E6BFC5169822}" srcOrd="2" destOrd="0" presId="urn:microsoft.com/office/officeart/2005/8/layout/hProcess7"/>
    <dgm:cxn modelId="{E5048DF5-9864-4F5E-8AFC-C2B64E80C820}" type="presParOf" srcId="{E36243BA-743F-4042-AD08-F23C42D17CD2}" destId="{E6A2B839-0DDE-4D61-85D5-8C4947AAA033}" srcOrd="13" destOrd="0" presId="urn:microsoft.com/office/officeart/2005/8/layout/hProcess7"/>
    <dgm:cxn modelId="{60DB266C-A0E8-4C8D-9517-F695E78D1E6C}" type="presParOf" srcId="{E36243BA-743F-4042-AD08-F23C42D17CD2}" destId="{48099DDB-0894-440F-B47B-923E83552525}" srcOrd="14" destOrd="0" presId="urn:microsoft.com/office/officeart/2005/8/layout/hProcess7"/>
    <dgm:cxn modelId="{30E50228-E6AD-45EB-9C34-D6C94D10E13C}" type="presParOf" srcId="{48099DDB-0894-440F-B47B-923E83552525}" destId="{B2A55F91-C4D7-4924-8F98-AC399F05DE9E}" srcOrd="0" destOrd="0" presId="urn:microsoft.com/office/officeart/2005/8/layout/hProcess7"/>
    <dgm:cxn modelId="{224E4215-1413-447D-8C8D-CC31543EA286}" type="presParOf" srcId="{48099DDB-0894-440F-B47B-923E83552525}" destId="{7C5CFA38-39E4-4CE8-AE0B-B032E79F1FF7}" srcOrd="1" destOrd="0" presId="urn:microsoft.com/office/officeart/2005/8/layout/hProcess7"/>
    <dgm:cxn modelId="{716F3DCF-644C-4BC0-B1F6-2166EDD78F1A}" type="presParOf" srcId="{48099DDB-0894-440F-B47B-923E83552525}" destId="{CA6DFC88-288C-4A00-AA49-AC3625D6307C}" srcOrd="2" destOrd="0" presId="urn:microsoft.com/office/officeart/2005/8/layout/hProcess7"/>
    <dgm:cxn modelId="{ADFA581D-79F9-4919-A939-1A253586849D}" type="presParOf" srcId="{E36243BA-743F-4042-AD08-F23C42D17CD2}" destId="{373D78B9-6ADA-4E42-B643-3E7CFAD00380}" srcOrd="15" destOrd="0" presId="urn:microsoft.com/office/officeart/2005/8/layout/hProcess7"/>
    <dgm:cxn modelId="{B9EA3E69-7D91-4FE6-BADA-ABC9E949EA77}" type="presParOf" srcId="{E36243BA-743F-4042-AD08-F23C42D17CD2}" destId="{7884429D-D526-4F69-AB9D-C8989E38B63F}" srcOrd="16" destOrd="0" presId="urn:microsoft.com/office/officeart/2005/8/layout/hProcess7"/>
    <dgm:cxn modelId="{065F94A1-F2B8-4145-BE90-FF361A09CAE1}" type="presParOf" srcId="{7884429D-D526-4F69-AB9D-C8989E38B63F}" destId="{073EAD77-6DC4-4185-AF91-F0FC2408C2DE}" srcOrd="0" destOrd="0" presId="urn:microsoft.com/office/officeart/2005/8/layout/hProcess7"/>
    <dgm:cxn modelId="{BA182900-D385-4B11-910F-8B49E7664A1B}" type="presParOf" srcId="{7884429D-D526-4F69-AB9D-C8989E38B63F}" destId="{B09FDC9A-276E-40CD-84DD-1E2D82DD3AC7}" srcOrd="1" destOrd="0" presId="urn:microsoft.com/office/officeart/2005/8/layout/hProcess7"/>
    <dgm:cxn modelId="{7652516D-5A5C-4872-BB09-3136FA2CB1EB}" type="presParOf" srcId="{7884429D-D526-4F69-AB9D-C8989E38B63F}" destId="{F395DE95-9EB9-49BD-A06D-E6418CF83799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153CAD45-34C5-4A3A-A9C8-DC1A507303E1}" type="doc">
      <dgm:prSet loTypeId="urn:microsoft.com/office/officeart/2005/8/layout/radial5" loCatId="cycle" qsTypeId="urn:microsoft.com/office/officeart/2005/8/quickstyle/simple5" qsCatId="simple" csTypeId="urn:microsoft.com/office/officeart/2005/8/colors/colorful1" csCatId="colorful" phldr="1"/>
      <dgm:spPr/>
      <dgm:t>
        <a:bodyPr rtlCol="0"/>
        <a:lstStyle/>
        <a:p>
          <a:pPr rtl="0"/>
          <a:endParaRPr lang="en-US"/>
        </a:p>
      </dgm:t>
    </dgm:pt>
    <dgm:pt modelId="{3E302E9D-FAE8-47DC-94C6-3C32948DDC58}">
      <dgm:prSet phldrT="[Text]"/>
      <dgm:spPr/>
      <dgm:t>
        <a:bodyPr rtlCol="0"/>
        <a:lstStyle/>
        <a:p>
          <a:pPr rtl="0"/>
          <a:r>
            <a:rPr lang="pt-BR" noProof="0" dirty="0"/>
            <a:t>Item</a:t>
          </a:r>
        </a:p>
      </dgm:t>
    </dgm:pt>
    <dgm:pt modelId="{DE73751E-25C8-4E3D-BED7-CFD152993FF4}" type="parTrans" cxnId="{F57BEFC3-079D-4E0F-9AC1-E320034CC90F}">
      <dgm:prSet/>
      <dgm:spPr/>
      <dgm:t>
        <a:bodyPr rtlCol="0"/>
        <a:lstStyle/>
        <a:p>
          <a:pPr rtl="0"/>
          <a:endParaRPr lang="pt-BR" noProof="0" dirty="0"/>
        </a:p>
      </dgm:t>
    </dgm:pt>
    <dgm:pt modelId="{CC6E97E5-6E4D-48CA-BE7F-C077CE28ACF2}" type="sibTrans" cxnId="{F57BEFC3-079D-4E0F-9AC1-E320034CC90F}">
      <dgm:prSet/>
      <dgm:spPr/>
      <dgm:t>
        <a:bodyPr rtlCol="0"/>
        <a:lstStyle/>
        <a:p>
          <a:pPr rtl="0"/>
          <a:endParaRPr lang="pt-BR" noProof="0" dirty="0"/>
        </a:p>
      </dgm:t>
    </dgm:pt>
    <dgm:pt modelId="{9BA935A3-04A9-4B23-BB8D-879DFDC6A734}">
      <dgm:prSet phldrT="[Text]"/>
      <dgm:spPr/>
      <dgm:t>
        <a:bodyPr rtlCol="0"/>
        <a:lstStyle/>
        <a:p>
          <a:pPr rtl="0"/>
          <a:r>
            <a:rPr lang="pt-BR" noProof="0" dirty="0"/>
            <a:t>Item</a:t>
          </a:r>
        </a:p>
      </dgm:t>
    </dgm:pt>
    <dgm:pt modelId="{4A94DC72-3913-4A63-A376-2160E1199692}" type="parTrans" cxnId="{8880425F-0418-485F-AFC4-A7526B16E06F}">
      <dgm:prSet/>
      <dgm:spPr/>
      <dgm:t>
        <a:bodyPr rtlCol="0"/>
        <a:lstStyle/>
        <a:p>
          <a:pPr rtl="0"/>
          <a:endParaRPr lang="pt-BR" noProof="0" dirty="0"/>
        </a:p>
      </dgm:t>
    </dgm:pt>
    <dgm:pt modelId="{BF2C90C1-AD14-4273-9BD1-BA5463A827DB}" type="sibTrans" cxnId="{8880425F-0418-485F-AFC4-A7526B16E06F}">
      <dgm:prSet/>
      <dgm:spPr/>
      <dgm:t>
        <a:bodyPr rtlCol="0"/>
        <a:lstStyle/>
        <a:p>
          <a:pPr rtl="0"/>
          <a:endParaRPr lang="pt-BR" noProof="0" dirty="0"/>
        </a:p>
      </dgm:t>
    </dgm:pt>
    <dgm:pt modelId="{DD4278EE-4C1E-4352-A323-AF21603BE3A9}">
      <dgm:prSet phldrT="[Text]"/>
      <dgm:spPr/>
      <dgm:t>
        <a:bodyPr rtlCol="0"/>
        <a:lstStyle/>
        <a:p>
          <a:pPr rtl="0"/>
          <a:r>
            <a:rPr lang="pt-BR" noProof="0" dirty="0"/>
            <a:t>Item</a:t>
          </a:r>
        </a:p>
      </dgm:t>
    </dgm:pt>
    <dgm:pt modelId="{80D8E021-65F4-4C16-B563-A60F95C9C20A}" type="parTrans" cxnId="{4FFDD524-20C5-4A97-8759-552E24B13145}">
      <dgm:prSet/>
      <dgm:spPr/>
      <dgm:t>
        <a:bodyPr rtlCol="0"/>
        <a:lstStyle/>
        <a:p>
          <a:pPr rtl="0"/>
          <a:endParaRPr lang="pt-BR" noProof="0" dirty="0"/>
        </a:p>
      </dgm:t>
    </dgm:pt>
    <dgm:pt modelId="{6A247073-EC2F-4AB5-A8C2-BFBCFF89A4BC}" type="sibTrans" cxnId="{4FFDD524-20C5-4A97-8759-552E24B13145}">
      <dgm:prSet/>
      <dgm:spPr/>
      <dgm:t>
        <a:bodyPr rtlCol="0"/>
        <a:lstStyle/>
        <a:p>
          <a:pPr rtl="0"/>
          <a:endParaRPr lang="pt-BR" noProof="0" dirty="0"/>
        </a:p>
      </dgm:t>
    </dgm:pt>
    <dgm:pt modelId="{672E524D-AE9F-4BC2-85C2-0551A46A2368}">
      <dgm:prSet phldrT="[Text]"/>
      <dgm:spPr/>
      <dgm:t>
        <a:bodyPr rtlCol="0"/>
        <a:lstStyle/>
        <a:p>
          <a:pPr rtl="0"/>
          <a:r>
            <a:rPr lang="pt-BR" noProof="0" dirty="0"/>
            <a:t>Item</a:t>
          </a:r>
        </a:p>
      </dgm:t>
    </dgm:pt>
    <dgm:pt modelId="{06F92D0F-BA7C-4371-AC94-AAE3D8A83FF2}" type="parTrans" cxnId="{F12C13BF-E46D-464F-9303-4A688027249B}">
      <dgm:prSet/>
      <dgm:spPr/>
      <dgm:t>
        <a:bodyPr rtlCol="0"/>
        <a:lstStyle/>
        <a:p>
          <a:pPr rtl="0"/>
          <a:endParaRPr lang="pt-BR" noProof="0" dirty="0"/>
        </a:p>
      </dgm:t>
    </dgm:pt>
    <dgm:pt modelId="{D56E4B94-C2F5-4070-BFAC-1CB0DCB34B05}" type="sibTrans" cxnId="{F12C13BF-E46D-464F-9303-4A688027249B}">
      <dgm:prSet/>
      <dgm:spPr/>
      <dgm:t>
        <a:bodyPr rtlCol="0"/>
        <a:lstStyle/>
        <a:p>
          <a:pPr rtl="0"/>
          <a:endParaRPr lang="pt-BR" noProof="0" dirty="0"/>
        </a:p>
      </dgm:t>
    </dgm:pt>
    <dgm:pt modelId="{B6750297-69D2-436A-989E-0AA81A9DF788}">
      <dgm:prSet phldrT="[Text]"/>
      <dgm:spPr/>
      <dgm:t>
        <a:bodyPr rtlCol="0"/>
        <a:lstStyle/>
        <a:p>
          <a:pPr rtl="0"/>
          <a:r>
            <a:rPr lang="pt-BR" noProof="0" dirty="0"/>
            <a:t>Item</a:t>
          </a:r>
        </a:p>
      </dgm:t>
    </dgm:pt>
    <dgm:pt modelId="{0F7F63C8-BB26-46C8-9F76-A91D5A713A59}" type="parTrans" cxnId="{5DB41A54-95F1-4BE0-AC8F-9D06E91FF502}">
      <dgm:prSet/>
      <dgm:spPr/>
      <dgm:t>
        <a:bodyPr rtlCol="0"/>
        <a:lstStyle/>
        <a:p>
          <a:pPr rtl="0"/>
          <a:endParaRPr lang="pt-BR" noProof="0" dirty="0"/>
        </a:p>
      </dgm:t>
    </dgm:pt>
    <dgm:pt modelId="{C8BA1F4C-E906-4404-8BEF-B4C730EEA2D9}" type="sibTrans" cxnId="{5DB41A54-95F1-4BE0-AC8F-9D06E91FF502}">
      <dgm:prSet/>
      <dgm:spPr/>
      <dgm:t>
        <a:bodyPr rtlCol="0"/>
        <a:lstStyle/>
        <a:p>
          <a:pPr rtl="0"/>
          <a:endParaRPr lang="pt-BR" noProof="0" dirty="0"/>
        </a:p>
      </dgm:t>
    </dgm:pt>
    <dgm:pt modelId="{4D759782-2A99-41F0-B9C3-03A336EFA980}" type="pres">
      <dgm:prSet presAssocID="{153CAD45-34C5-4A3A-A9C8-DC1A507303E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9F258FD-D1EC-4D06-9C56-BCC70A6BDDCB}" type="pres">
      <dgm:prSet presAssocID="{3E302E9D-FAE8-47DC-94C6-3C32948DDC58}" presName="centerShape" presStyleLbl="node0" presStyleIdx="0" presStyleCnt="1"/>
      <dgm:spPr/>
    </dgm:pt>
    <dgm:pt modelId="{A3C38A0F-52EA-493F-8BD7-EAEC1AE99CB6}" type="pres">
      <dgm:prSet presAssocID="{4A94DC72-3913-4A63-A376-2160E1199692}" presName="parTrans" presStyleLbl="sibTrans2D1" presStyleIdx="0" presStyleCnt="4"/>
      <dgm:spPr/>
    </dgm:pt>
    <dgm:pt modelId="{F13507E5-6F28-4202-95F3-A3C56E25B301}" type="pres">
      <dgm:prSet presAssocID="{4A94DC72-3913-4A63-A376-2160E1199692}" presName="connectorText" presStyleLbl="sibTrans2D1" presStyleIdx="0" presStyleCnt="4"/>
      <dgm:spPr/>
    </dgm:pt>
    <dgm:pt modelId="{52291E47-ACB5-4B38-9B03-8B1560DFD0CC}" type="pres">
      <dgm:prSet presAssocID="{9BA935A3-04A9-4B23-BB8D-879DFDC6A734}" presName="node" presStyleLbl="node1" presStyleIdx="0" presStyleCnt="4">
        <dgm:presLayoutVars>
          <dgm:bulletEnabled val="1"/>
        </dgm:presLayoutVars>
      </dgm:prSet>
      <dgm:spPr/>
    </dgm:pt>
    <dgm:pt modelId="{6692948A-20AD-4E18-B833-65A5C7A04432}" type="pres">
      <dgm:prSet presAssocID="{80D8E021-65F4-4C16-B563-A60F95C9C20A}" presName="parTrans" presStyleLbl="sibTrans2D1" presStyleIdx="1" presStyleCnt="4"/>
      <dgm:spPr/>
    </dgm:pt>
    <dgm:pt modelId="{03D79A97-AA58-4F67-8F80-27E5F9CBC896}" type="pres">
      <dgm:prSet presAssocID="{80D8E021-65F4-4C16-B563-A60F95C9C20A}" presName="connectorText" presStyleLbl="sibTrans2D1" presStyleIdx="1" presStyleCnt="4"/>
      <dgm:spPr/>
    </dgm:pt>
    <dgm:pt modelId="{59B57A1D-F10F-4506-AE16-3BAB87B75C43}" type="pres">
      <dgm:prSet presAssocID="{DD4278EE-4C1E-4352-A323-AF21603BE3A9}" presName="node" presStyleLbl="node1" presStyleIdx="1" presStyleCnt="4">
        <dgm:presLayoutVars>
          <dgm:bulletEnabled val="1"/>
        </dgm:presLayoutVars>
      </dgm:prSet>
      <dgm:spPr/>
    </dgm:pt>
    <dgm:pt modelId="{6F0CD613-B859-42A2-B779-B689A9C2E97D}" type="pres">
      <dgm:prSet presAssocID="{06F92D0F-BA7C-4371-AC94-AAE3D8A83FF2}" presName="parTrans" presStyleLbl="sibTrans2D1" presStyleIdx="2" presStyleCnt="4"/>
      <dgm:spPr/>
    </dgm:pt>
    <dgm:pt modelId="{E892800B-F5E1-4AF3-A0AF-EEF4DF30EC5E}" type="pres">
      <dgm:prSet presAssocID="{06F92D0F-BA7C-4371-AC94-AAE3D8A83FF2}" presName="connectorText" presStyleLbl="sibTrans2D1" presStyleIdx="2" presStyleCnt="4"/>
      <dgm:spPr/>
    </dgm:pt>
    <dgm:pt modelId="{5EF0C77B-BF09-4B25-B4B2-9AAB6D5E6B51}" type="pres">
      <dgm:prSet presAssocID="{672E524D-AE9F-4BC2-85C2-0551A46A2368}" presName="node" presStyleLbl="node1" presStyleIdx="2" presStyleCnt="4">
        <dgm:presLayoutVars>
          <dgm:bulletEnabled val="1"/>
        </dgm:presLayoutVars>
      </dgm:prSet>
      <dgm:spPr/>
    </dgm:pt>
    <dgm:pt modelId="{BCFDFF25-F2E7-48EE-9D65-A9BA155A4ACB}" type="pres">
      <dgm:prSet presAssocID="{0F7F63C8-BB26-46C8-9F76-A91D5A713A59}" presName="parTrans" presStyleLbl="sibTrans2D1" presStyleIdx="3" presStyleCnt="4"/>
      <dgm:spPr/>
    </dgm:pt>
    <dgm:pt modelId="{8DBD129C-C7A8-4A4C-91AC-BED930E0B115}" type="pres">
      <dgm:prSet presAssocID="{0F7F63C8-BB26-46C8-9F76-A91D5A713A59}" presName="connectorText" presStyleLbl="sibTrans2D1" presStyleIdx="3" presStyleCnt="4"/>
      <dgm:spPr/>
    </dgm:pt>
    <dgm:pt modelId="{B91DD6F8-103A-4071-AE32-E4A21C7D0795}" type="pres">
      <dgm:prSet presAssocID="{B6750297-69D2-436A-989E-0AA81A9DF788}" presName="node" presStyleLbl="node1" presStyleIdx="3" presStyleCnt="4">
        <dgm:presLayoutVars>
          <dgm:bulletEnabled val="1"/>
        </dgm:presLayoutVars>
      </dgm:prSet>
      <dgm:spPr/>
    </dgm:pt>
  </dgm:ptLst>
  <dgm:cxnLst>
    <dgm:cxn modelId="{E34F0508-DA33-4F94-9CCA-714F14CAAEE6}" type="presOf" srcId="{4A94DC72-3913-4A63-A376-2160E1199692}" destId="{F13507E5-6F28-4202-95F3-A3C56E25B301}" srcOrd="1" destOrd="0" presId="urn:microsoft.com/office/officeart/2005/8/layout/radial5"/>
    <dgm:cxn modelId="{4FFDD524-20C5-4A97-8759-552E24B13145}" srcId="{3E302E9D-FAE8-47DC-94C6-3C32948DDC58}" destId="{DD4278EE-4C1E-4352-A323-AF21603BE3A9}" srcOrd="1" destOrd="0" parTransId="{80D8E021-65F4-4C16-B563-A60F95C9C20A}" sibTransId="{6A247073-EC2F-4AB5-A8C2-BFBCFF89A4BC}"/>
    <dgm:cxn modelId="{B158462A-B45C-4997-8180-5387889428F1}" type="presOf" srcId="{80D8E021-65F4-4C16-B563-A60F95C9C20A}" destId="{6692948A-20AD-4E18-B833-65A5C7A04432}" srcOrd="0" destOrd="0" presId="urn:microsoft.com/office/officeart/2005/8/layout/radial5"/>
    <dgm:cxn modelId="{E2993F35-0A2D-4D03-8A9E-3987BAE2FFAC}" type="presOf" srcId="{3E302E9D-FAE8-47DC-94C6-3C32948DDC58}" destId="{E9F258FD-D1EC-4D06-9C56-BCC70A6BDDCB}" srcOrd="0" destOrd="0" presId="urn:microsoft.com/office/officeart/2005/8/layout/radial5"/>
    <dgm:cxn modelId="{8880425F-0418-485F-AFC4-A7526B16E06F}" srcId="{3E302E9D-FAE8-47DC-94C6-3C32948DDC58}" destId="{9BA935A3-04A9-4B23-BB8D-879DFDC6A734}" srcOrd="0" destOrd="0" parTransId="{4A94DC72-3913-4A63-A376-2160E1199692}" sibTransId="{BF2C90C1-AD14-4273-9BD1-BA5463A827DB}"/>
    <dgm:cxn modelId="{55DEA046-39BE-47C2-A4C6-66CC0AF91ED1}" type="presOf" srcId="{DD4278EE-4C1E-4352-A323-AF21603BE3A9}" destId="{59B57A1D-F10F-4506-AE16-3BAB87B75C43}" srcOrd="0" destOrd="0" presId="urn:microsoft.com/office/officeart/2005/8/layout/radial5"/>
    <dgm:cxn modelId="{94C2B84D-9AA1-415E-85F9-870631FC9B38}" type="presOf" srcId="{0F7F63C8-BB26-46C8-9F76-A91D5A713A59}" destId="{BCFDFF25-F2E7-48EE-9D65-A9BA155A4ACB}" srcOrd="0" destOrd="0" presId="urn:microsoft.com/office/officeart/2005/8/layout/radial5"/>
    <dgm:cxn modelId="{5DB41A54-95F1-4BE0-AC8F-9D06E91FF502}" srcId="{3E302E9D-FAE8-47DC-94C6-3C32948DDC58}" destId="{B6750297-69D2-436A-989E-0AA81A9DF788}" srcOrd="3" destOrd="0" parTransId="{0F7F63C8-BB26-46C8-9F76-A91D5A713A59}" sibTransId="{C8BA1F4C-E906-4404-8BEF-B4C730EEA2D9}"/>
    <dgm:cxn modelId="{3C4B8485-04E0-4484-AE11-F0E8B1745CAA}" type="presOf" srcId="{153CAD45-34C5-4A3A-A9C8-DC1A507303E1}" destId="{4D759782-2A99-41F0-B9C3-03A336EFA980}" srcOrd="0" destOrd="0" presId="urn:microsoft.com/office/officeart/2005/8/layout/radial5"/>
    <dgm:cxn modelId="{09B3F49D-7D13-4FB7-98ED-E3BA574AB76F}" type="presOf" srcId="{80D8E021-65F4-4C16-B563-A60F95C9C20A}" destId="{03D79A97-AA58-4F67-8F80-27E5F9CBC896}" srcOrd="1" destOrd="0" presId="urn:microsoft.com/office/officeart/2005/8/layout/radial5"/>
    <dgm:cxn modelId="{FE973B9F-ADD5-42ED-B2E7-B2C92D14B151}" type="presOf" srcId="{0F7F63C8-BB26-46C8-9F76-A91D5A713A59}" destId="{8DBD129C-C7A8-4A4C-91AC-BED930E0B115}" srcOrd="1" destOrd="0" presId="urn:microsoft.com/office/officeart/2005/8/layout/radial5"/>
    <dgm:cxn modelId="{2501F1A5-8679-4863-8A1B-3430AEFCA536}" type="presOf" srcId="{9BA935A3-04A9-4B23-BB8D-879DFDC6A734}" destId="{52291E47-ACB5-4B38-9B03-8B1560DFD0CC}" srcOrd="0" destOrd="0" presId="urn:microsoft.com/office/officeart/2005/8/layout/radial5"/>
    <dgm:cxn modelId="{E3E861AD-7139-4895-A3A2-FAC8B6F43E3A}" type="presOf" srcId="{06F92D0F-BA7C-4371-AC94-AAE3D8A83FF2}" destId="{E892800B-F5E1-4AF3-A0AF-EEF4DF30EC5E}" srcOrd="1" destOrd="0" presId="urn:microsoft.com/office/officeart/2005/8/layout/radial5"/>
    <dgm:cxn modelId="{F12C13BF-E46D-464F-9303-4A688027249B}" srcId="{3E302E9D-FAE8-47DC-94C6-3C32948DDC58}" destId="{672E524D-AE9F-4BC2-85C2-0551A46A2368}" srcOrd="2" destOrd="0" parTransId="{06F92D0F-BA7C-4371-AC94-AAE3D8A83FF2}" sibTransId="{D56E4B94-C2F5-4070-BFAC-1CB0DCB34B05}"/>
    <dgm:cxn modelId="{F57BEFC3-079D-4E0F-9AC1-E320034CC90F}" srcId="{153CAD45-34C5-4A3A-A9C8-DC1A507303E1}" destId="{3E302E9D-FAE8-47DC-94C6-3C32948DDC58}" srcOrd="0" destOrd="0" parTransId="{DE73751E-25C8-4E3D-BED7-CFD152993FF4}" sibTransId="{CC6E97E5-6E4D-48CA-BE7F-C077CE28ACF2}"/>
    <dgm:cxn modelId="{405A44DC-088C-4200-8A3B-E543E5289ACF}" type="presOf" srcId="{06F92D0F-BA7C-4371-AC94-AAE3D8A83FF2}" destId="{6F0CD613-B859-42A2-B779-B689A9C2E97D}" srcOrd="0" destOrd="0" presId="urn:microsoft.com/office/officeart/2005/8/layout/radial5"/>
    <dgm:cxn modelId="{1DD317DE-44A7-4C8E-B5B3-972E03B8620D}" type="presOf" srcId="{672E524D-AE9F-4BC2-85C2-0551A46A2368}" destId="{5EF0C77B-BF09-4B25-B4B2-9AAB6D5E6B51}" srcOrd="0" destOrd="0" presId="urn:microsoft.com/office/officeart/2005/8/layout/radial5"/>
    <dgm:cxn modelId="{777A9CE2-CDC9-4976-9248-0D2EA200108E}" type="presOf" srcId="{B6750297-69D2-436A-989E-0AA81A9DF788}" destId="{B91DD6F8-103A-4071-AE32-E4A21C7D0795}" srcOrd="0" destOrd="0" presId="urn:microsoft.com/office/officeart/2005/8/layout/radial5"/>
    <dgm:cxn modelId="{81B468EA-2504-41C0-996F-06728BAD4E51}" type="presOf" srcId="{4A94DC72-3913-4A63-A376-2160E1199692}" destId="{A3C38A0F-52EA-493F-8BD7-EAEC1AE99CB6}" srcOrd="0" destOrd="0" presId="urn:microsoft.com/office/officeart/2005/8/layout/radial5"/>
    <dgm:cxn modelId="{A5F6FF85-9DB3-4A16-82E3-3B3D1C1E2B4E}" type="presParOf" srcId="{4D759782-2A99-41F0-B9C3-03A336EFA980}" destId="{E9F258FD-D1EC-4D06-9C56-BCC70A6BDDCB}" srcOrd="0" destOrd="0" presId="urn:microsoft.com/office/officeart/2005/8/layout/radial5"/>
    <dgm:cxn modelId="{93A5E5B4-FD7D-40C8-8BD1-413C9F4C3DF1}" type="presParOf" srcId="{4D759782-2A99-41F0-B9C3-03A336EFA980}" destId="{A3C38A0F-52EA-493F-8BD7-EAEC1AE99CB6}" srcOrd="1" destOrd="0" presId="urn:microsoft.com/office/officeart/2005/8/layout/radial5"/>
    <dgm:cxn modelId="{69CBB834-0912-473C-BCE6-2EB9F33B2066}" type="presParOf" srcId="{A3C38A0F-52EA-493F-8BD7-EAEC1AE99CB6}" destId="{F13507E5-6F28-4202-95F3-A3C56E25B301}" srcOrd="0" destOrd="0" presId="urn:microsoft.com/office/officeart/2005/8/layout/radial5"/>
    <dgm:cxn modelId="{DDB77A5A-F292-4645-8D92-B1321CF05BCF}" type="presParOf" srcId="{4D759782-2A99-41F0-B9C3-03A336EFA980}" destId="{52291E47-ACB5-4B38-9B03-8B1560DFD0CC}" srcOrd="2" destOrd="0" presId="urn:microsoft.com/office/officeart/2005/8/layout/radial5"/>
    <dgm:cxn modelId="{543E57BE-467C-4786-A17C-B2DCF35958E9}" type="presParOf" srcId="{4D759782-2A99-41F0-B9C3-03A336EFA980}" destId="{6692948A-20AD-4E18-B833-65A5C7A04432}" srcOrd="3" destOrd="0" presId="urn:microsoft.com/office/officeart/2005/8/layout/radial5"/>
    <dgm:cxn modelId="{83BE45B5-B244-4430-A4D3-8A9CA029CAF2}" type="presParOf" srcId="{6692948A-20AD-4E18-B833-65A5C7A04432}" destId="{03D79A97-AA58-4F67-8F80-27E5F9CBC896}" srcOrd="0" destOrd="0" presId="urn:microsoft.com/office/officeart/2005/8/layout/radial5"/>
    <dgm:cxn modelId="{1E3EFC25-3947-4F10-9552-0BE13E1489D6}" type="presParOf" srcId="{4D759782-2A99-41F0-B9C3-03A336EFA980}" destId="{59B57A1D-F10F-4506-AE16-3BAB87B75C43}" srcOrd="4" destOrd="0" presId="urn:microsoft.com/office/officeart/2005/8/layout/radial5"/>
    <dgm:cxn modelId="{FA4FCB9E-2360-4F08-A26C-319B9C47ADE8}" type="presParOf" srcId="{4D759782-2A99-41F0-B9C3-03A336EFA980}" destId="{6F0CD613-B859-42A2-B779-B689A9C2E97D}" srcOrd="5" destOrd="0" presId="urn:microsoft.com/office/officeart/2005/8/layout/radial5"/>
    <dgm:cxn modelId="{52D2CB37-6A40-40BE-B991-5587CADCC696}" type="presParOf" srcId="{6F0CD613-B859-42A2-B779-B689A9C2E97D}" destId="{E892800B-F5E1-4AF3-A0AF-EEF4DF30EC5E}" srcOrd="0" destOrd="0" presId="urn:microsoft.com/office/officeart/2005/8/layout/radial5"/>
    <dgm:cxn modelId="{DC4373A0-ECD0-44AB-8303-54FD3BE1071C}" type="presParOf" srcId="{4D759782-2A99-41F0-B9C3-03A336EFA980}" destId="{5EF0C77B-BF09-4B25-B4B2-9AAB6D5E6B51}" srcOrd="6" destOrd="0" presId="urn:microsoft.com/office/officeart/2005/8/layout/radial5"/>
    <dgm:cxn modelId="{C8521E8D-B374-4937-B26F-BB958C9D4358}" type="presParOf" srcId="{4D759782-2A99-41F0-B9C3-03A336EFA980}" destId="{BCFDFF25-F2E7-48EE-9D65-A9BA155A4ACB}" srcOrd="7" destOrd="0" presId="urn:microsoft.com/office/officeart/2005/8/layout/radial5"/>
    <dgm:cxn modelId="{9A1EA2BB-0579-48BA-A2C6-8E1B9845B17C}" type="presParOf" srcId="{BCFDFF25-F2E7-48EE-9D65-A9BA155A4ACB}" destId="{8DBD129C-C7A8-4A4C-91AC-BED930E0B115}" srcOrd="0" destOrd="0" presId="urn:microsoft.com/office/officeart/2005/8/layout/radial5"/>
    <dgm:cxn modelId="{590FEF7D-362A-4E12-96C9-45C5CA0C24DC}" type="presParOf" srcId="{4D759782-2A99-41F0-B9C3-03A336EFA980}" destId="{B91DD6F8-103A-4071-AE32-E4A21C7D0795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CD7B7-199F-44A3-B6BF-5E3FACA6C604}">
      <dsp:nvSpPr>
        <dsp:cNvPr id="0" name=""/>
        <dsp:cNvSpPr/>
      </dsp:nvSpPr>
      <dsp:spPr>
        <a:xfrm>
          <a:off x="5351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rtlCol="0" anchor="t" anchorCtr="0">
          <a:noAutofit/>
        </a:bodyPr>
        <a:lstStyle/>
        <a:p>
          <a:pPr marL="0" lvl="0" indent="0" algn="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noProof="0" dirty="0"/>
            <a:t>Item</a:t>
          </a:r>
        </a:p>
      </dsp:txBody>
      <dsp:txXfrm rot="16200000">
        <a:off x="-727032" y="1410819"/>
        <a:ext cx="1838433" cy="373665"/>
      </dsp:txXfrm>
    </dsp:sp>
    <dsp:sp modelId="{586ABF2D-8623-413E-8ED0-11EDC83194A9}">
      <dsp:nvSpPr>
        <dsp:cNvPr id="0" name=""/>
        <dsp:cNvSpPr/>
      </dsp:nvSpPr>
      <dsp:spPr>
        <a:xfrm>
          <a:off x="379016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54305" rIns="0" bIns="0" numCol="1" spcCol="1270" rtlCol="0" anchor="t" anchorCtr="0">
          <a:noAutofit/>
        </a:bodyPr>
        <a:lstStyle/>
        <a:p>
          <a:pPr marL="0" lvl="0" indent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500" kern="1200" noProof="0" dirty="0"/>
            <a:t>Texto</a:t>
          </a:r>
        </a:p>
      </dsp:txBody>
      <dsp:txXfrm>
        <a:off x="379016" y="678435"/>
        <a:ext cx="1391903" cy="2241991"/>
      </dsp:txXfrm>
    </dsp:sp>
    <dsp:sp modelId="{65CAE1A9-4C5D-44E8-B2ED-F097165FA6E4}">
      <dsp:nvSpPr>
        <dsp:cNvPr id="0" name=""/>
        <dsp:cNvSpPr/>
      </dsp:nvSpPr>
      <dsp:spPr>
        <a:xfrm>
          <a:off x="1939069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rtlCol="0" anchor="t" anchorCtr="0">
          <a:noAutofit/>
        </a:bodyPr>
        <a:lstStyle/>
        <a:p>
          <a:pPr marL="0" lvl="0" indent="0" algn="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noProof="0" dirty="0"/>
            <a:t>Item</a:t>
          </a:r>
        </a:p>
      </dsp:txBody>
      <dsp:txXfrm rot="16200000">
        <a:off x="1206685" y="1410819"/>
        <a:ext cx="1838433" cy="373665"/>
      </dsp:txXfrm>
    </dsp:sp>
    <dsp:sp modelId="{575D6E97-7D1F-4E7F-8320-35996600DDD6}">
      <dsp:nvSpPr>
        <dsp:cNvPr id="0" name=""/>
        <dsp:cNvSpPr/>
      </dsp:nvSpPr>
      <dsp:spPr>
        <a:xfrm rot="5400000">
          <a:off x="1783673" y="2460244"/>
          <a:ext cx="329474" cy="28024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F74D6F0-9C4F-466B-BCFF-5DE26B1648F7}">
      <dsp:nvSpPr>
        <dsp:cNvPr id="0" name=""/>
        <dsp:cNvSpPr/>
      </dsp:nvSpPr>
      <dsp:spPr>
        <a:xfrm>
          <a:off x="2312734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54305" rIns="0" bIns="0" numCol="1" spcCol="1270" rtlCol="0" anchor="t" anchorCtr="0">
          <a:noAutofit/>
        </a:bodyPr>
        <a:lstStyle/>
        <a:p>
          <a:pPr marL="0" lvl="0" indent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500" kern="1200" noProof="0" dirty="0"/>
            <a:t>Texto</a:t>
          </a:r>
        </a:p>
      </dsp:txBody>
      <dsp:txXfrm>
        <a:off x="2312734" y="678435"/>
        <a:ext cx="1391903" cy="2241991"/>
      </dsp:txXfrm>
    </dsp:sp>
    <dsp:sp modelId="{9C17B0C7-EFC7-477F-8080-909280801ED3}">
      <dsp:nvSpPr>
        <dsp:cNvPr id="0" name=""/>
        <dsp:cNvSpPr/>
      </dsp:nvSpPr>
      <dsp:spPr>
        <a:xfrm>
          <a:off x="3872786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rtlCol="0" anchor="t" anchorCtr="0">
          <a:noAutofit/>
        </a:bodyPr>
        <a:lstStyle/>
        <a:p>
          <a:pPr marL="0" lvl="0" indent="0" algn="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noProof="0" dirty="0"/>
            <a:t>Item</a:t>
          </a:r>
        </a:p>
      </dsp:txBody>
      <dsp:txXfrm rot="16200000">
        <a:off x="3140402" y="1410819"/>
        <a:ext cx="1838433" cy="373665"/>
      </dsp:txXfrm>
    </dsp:sp>
    <dsp:sp modelId="{A4A3366A-C914-4596-BD30-55F951F84C58}">
      <dsp:nvSpPr>
        <dsp:cNvPr id="0" name=""/>
        <dsp:cNvSpPr/>
      </dsp:nvSpPr>
      <dsp:spPr>
        <a:xfrm rot="5400000">
          <a:off x="3717391" y="2460244"/>
          <a:ext cx="329474" cy="28024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8C60AE9-8046-4121-9399-60884B5D2F50}">
      <dsp:nvSpPr>
        <dsp:cNvPr id="0" name=""/>
        <dsp:cNvSpPr/>
      </dsp:nvSpPr>
      <dsp:spPr>
        <a:xfrm>
          <a:off x="4246452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54305" rIns="0" bIns="0" numCol="1" spcCol="1270" rtlCol="0" anchor="t" anchorCtr="0">
          <a:noAutofit/>
        </a:bodyPr>
        <a:lstStyle/>
        <a:p>
          <a:pPr marL="0" lvl="0" indent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500" kern="1200" noProof="0" dirty="0"/>
            <a:t>Texto</a:t>
          </a:r>
        </a:p>
      </dsp:txBody>
      <dsp:txXfrm>
        <a:off x="4246452" y="678435"/>
        <a:ext cx="1391903" cy="2241991"/>
      </dsp:txXfrm>
    </dsp:sp>
    <dsp:sp modelId="{58C317E8-1F04-49C0-9B07-F9D479104094}">
      <dsp:nvSpPr>
        <dsp:cNvPr id="0" name=""/>
        <dsp:cNvSpPr/>
      </dsp:nvSpPr>
      <dsp:spPr>
        <a:xfrm>
          <a:off x="5806504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3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rtlCol="0" anchor="t" anchorCtr="0">
          <a:noAutofit/>
        </a:bodyPr>
        <a:lstStyle/>
        <a:p>
          <a:pPr marL="0" lvl="0" indent="0" algn="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noProof="0" dirty="0"/>
            <a:t>Item</a:t>
          </a:r>
        </a:p>
      </dsp:txBody>
      <dsp:txXfrm rot="16200000">
        <a:off x="5074120" y="1410819"/>
        <a:ext cx="1838433" cy="373665"/>
      </dsp:txXfrm>
    </dsp:sp>
    <dsp:sp modelId="{ED9207CD-B51E-492C-9B07-F1B5D103B657}">
      <dsp:nvSpPr>
        <dsp:cNvPr id="0" name=""/>
        <dsp:cNvSpPr/>
      </dsp:nvSpPr>
      <dsp:spPr>
        <a:xfrm rot="5400000">
          <a:off x="5651109" y="2460244"/>
          <a:ext cx="329474" cy="28024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3C543D7-1896-4C0F-8B6A-E6BFC5169822}">
      <dsp:nvSpPr>
        <dsp:cNvPr id="0" name=""/>
        <dsp:cNvSpPr/>
      </dsp:nvSpPr>
      <dsp:spPr>
        <a:xfrm>
          <a:off x="6180169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54305" rIns="0" bIns="0" numCol="1" spcCol="1270" rtlCol="0" anchor="t" anchorCtr="0">
          <a:noAutofit/>
        </a:bodyPr>
        <a:lstStyle/>
        <a:p>
          <a:pPr marL="0" lvl="0" indent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500" kern="1200" noProof="0" dirty="0"/>
            <a:t>Texto</a:t>
          </a:r>
        </a:p>
      </dsp:txBody>
      <dsp:txXfrm>
        <a:off x="6180169" y="678435"/>
        <a:ext cx="1391903" cy="2241991"/>
      </dsp:txXfrm>
    </dsp:sp>
    <dsp:sp modelId="{073EAD77-6DC4-4185-AF91-F0FC2408C2DE}">
      <dsp:nvSpPr>
        <dsp:cNvPr id="0" name=""/>
        <dsp:cNvSpPr/>
      </dsp:nvSpPr>
      <dsp:spPr>
        <a:xfrm>
          <a:off x="7740222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rtlCol="0" anchor="t" anchorCtr="0">
          <a:noAutofit/>
        </a:bodyPr>
        <a:lstStyle/>
        <a:p>
          <a:pPr marL="0" lvl="0" indent="0" algn="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noProof="0" dirty="0"/>
            <a:t>Item</a:t>
          </a:r>
        </a:p>
      </dsp:txBody>
      <dsp:txXfrm rot="16200000">
        <a:off x="7007838" y="1410819"/>
        <a:ext cx="1838433" cy="373665"/>
      </dsp:txXfrm>
    </dsp:sp>
    <dsp:sp modelId="{7C5CFA38-39E4-4CE8-AE0B-B032E79F1FF7}">
      <dsp:nvSpPr>
        <dsp:cNvPr id="0" name=""/>
        <dsp:cNvSpPr/>
      </dsp:nvSpPr>
      <dsp:spPr>
        <a:xfrm rot="5400000">
          <a:off x="7584826" y="2460244"/>
          <a:ext cx="329474" cy="28024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395DE95-9EB9-49BD-A06D-E6418CF83799}">
      <dsp:nvSpPr>
        <dsp:cNvPr id="0" name=""/>
        <dsp:cNvSpPr/>
      </dsp:nvSpPr>
      <dsp:spPr>
        <a:xfrm>
          <a:off x="8113887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54305" rIns="0" bIns="0" numCol="1" spcCol="1270" rtlCol="0" anchor="t" anchorCtr="0">
          <a:noAutofit/>
        </a:bodyPr>
        <a:lstStyle/>
        <a:p>
          <a:pPr marL="0" lvl="0" indent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500" kern="1200" noProof="0" dirty="0"/>
            <a:t>Texto</a:t>
          </a:r>
        </a:p>
      </dsp:txBody>
      <dsp:txXfrm>
        <a:off x="8113887" y="678435"/>
        <a:ext cx="1391903" cy="2241991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F258FD-D1EC-4D06-9C56-BCC70A6BDDCB}">
      <dsp:nvSpPr>
        <dsp:cNvPr id="0" name=""/>
        <dsp:cNvSpPr/>
      </dsp:nvSpPr>
      <dsp:spPr>
        <a:xfrm>
          <a:off x="2331227" y="1326339"/>
          <a:ext cx="946183" cy="94618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rtlCol="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noProof="0" dirty="0"/>
            <a:t>Item</a:t>
          </a:r>
        </a:p>
      </dsp:txBody>
      <dsp:txXfrm>
        <a:off x="2469792" y="1464904"/>
        <a:ext cx="669053" cy="669053"/>
      </dsp:txXfrm>
    </dsp:sp>
    <dsp:sp modelId="{A3C38A0F-52EA-493F-8BD7-EAEC1AE99CB6}">
      <dsp:nvSpPr>
        <dsp:cNvPr id="0" name=""/>
        <dsp:cNvSpPr/>
      </dsp:nvSpPr>
      <dsp:spPr>
        <a:xfrm rot="16200000">
          <a:off x="2704356" y="982538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400" kern="1200" noProof="0" dirty="0"/>
        </a:p>
      </dsp:txBody>
      <dsp:txXfrm>
        <a:off x="2734345" y="1076867"/>
        <a:ext cx="139947" cy="193022"/>
      </dsp:txXfrm>
    </dsp:sp>
    <dsp:sp modelId="{52291E47-ACB5-4B38-9B03-8B1560DFD0CC}">
      <dsp:nvSpPr>
        <dsp:cNvPr id="0" name=""/>
        <dsp:cNvSpPr/>
      </dsp:nvSpPr>
      <dsp:spPr>
        <a:xfrm>
          <a:off x="2331227" y="2938"/>
          <a:ext cx="946183" cy="94618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rtlCol="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noProof="0" dirty="0"/>
            <a:t>Item</a:t>
          </a:r>
        </a:p>
      </dsp:txBody>
      <dsp:txXfrm>
        <a:off x="2469792" y="141503"/>
        <a:ext cx="669053" cy="669053"/>
      </dsp:txXfrm>
    </dsp:sp>
    <dsp:sp modelId="{6692948A-20AD-4E18-B833-65A5C7A04432}">
      <dsp:nvSpPr>
        <dsp:cNvPr id="0" name=""/>
        <dsp:cNvSpPr/>
      </dsp:nvSpPr>
      <dsp:spPr>
        <a:xfrm>
          <a:off x="3360398" y="1638580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400" kern="1200" noProof="0" dirty="0"/>
        </a:p>
      </dsp:txBody>
      <dsp:txXfrm>
        <a:off x="3360398" y="1702920"/>
        <a:ext cx="139947" cy="193022"/>
      </dsp:txXfrm>
    </dsp:sp>
    <dsp:sp modelId="{59B57A1D-F10F-4506-AE16-3BAB87B75C43}">
      <dsp:nvSpPr>
        <dsp:cNvPr id="0" name=""/>
        <dsp:cNvSpPr/>
      </dsp:nvSpPr>
      <dsp:spPr>
        <a:xfrm>
          <a:off x="3654627" y="1326339"/>
          <a:ext cx="946183" cy="94618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rtlCol="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noProof="0" dirty="0"/>
            <a:t>Item</a:t>
          </a:r>
        </a:p>
      </dsp:txBody>
      <dsp:txXfrm>
        <a:off x="3793192" y="1464904"/>
        <a:ext cx="669053" cy="669053"/>
      </dsp:txXfrm>
    </dsp:sp>
    <dsp:sp modelId="{6F0CD613-B859-42A2-B779-B689A9C2E97D}">
      <dsp:nvSpPr>
        <dsp:cNvPr id="0" name=""/>
        <dsp:cNvSpPr/>
      </dsp:nvSpPr>
      <dsp:spPr>
        <a:xfrm rot="5400000">
          <a:off x="2704356" y="2294622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400" kern="1200" noProof="0" dirty="0"/>
        </a:p>
      </dsp:txBody>
      <dsp:txXfrm>
        <a:off x="2734345" y="2328974"/>
        <a:ext cx="139947" cy="193022"/>
      </dsp:txXfrm>
    </dsp:sp>
    <dsp:sp modelId="{5EF0C77B-BF09-4B25-B4B2-9AAB6D5E6B51}">
      <dsp:nvSpPr>
        <dsp:cNvPr id="0" name=""/>
        <dsp:cNvSpPr/>
      </dsp:nvSpPr>
      <dsp:spPr>
        <a:xfrm>
          <a:off x="2331227" y="2649740"/>
          <a:ext cx="946183" cy="94618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rtlCol="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noProof="0" dirty="0"/>
            <a:t>Item</a:t>
          </a:r>
        </a:p>
      </dsp:txBody>
      <dsp:txXfrm>
        <a:off x="2469792" y="2788305"/>
        <a:ext cx="669053" cy="669053"/>
      </dsp:txXfrm>
    </dsp:sp>
    <dsp:sp modelId="{BCFDFF25-F2E7-48EE-9D65-A9BA155A4ACB}">
      <dsp:nvSpPr>
        <dsp:cNvPr id="0" name=""/>
        <dsp:cNvSpPr/>
      </dsp:nvSpPr>
      <dsp:spPr>
        <a:xfrm rot="10800000">
          <a:off x="2048314" y="1638580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400" kern="1200" noProof="0" dirty="0"/>
        </a:p>
      </dsp:txBody>
      <dsp:txXfrm rot="10800000">
        <a:off x="2108291" y="1702920"/>
        <a:ext cx="139947" cy="193022"/>
      </dsp:txXfrm>
    </dsp:sp>
    <dsp:sp modelId="{B91DD6F8-103A-4071-AE32-E4A21C7D0795}">
      <dsp:nvSpPr>
        <dsp:cNvPr id="0" name=""/>
        <dsp:cNvSpPr/>
      </dsp:nvSpPr>
      <dsp:spPr>
        <a:xfrm>
          <a:off x="1007826" y="1326339"/>
          <a:ext cx="946183" cy="94618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rtlCol="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noProof="0" dirty="0"/>
            <a:t>Item</a:t>
          </a:r>
        </a:p>
      </dsp:txBody>
      <dsp:txXfrm>
        <a:off x="1146391" y="1464904"/>
        <a:ext cx="669053" cy="669053"/>
      </dsp:txXfrm>
    </dsp:sp>
  </dsp:spTree>
</dsp:drawing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65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B36063CE-81D6-4592-B207-02AC171A7A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D0ED2FB-04F3-43CB-8E36-B4E39D991B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2612F80-C7AB-4A4A-AA9D-78CB6540F58F}" type="datetime1">
              <a:rPr lang="pt-BR" smtClean="0"/>
              <a:t>06/09/2021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2A7224F-3F9F-4155-9DBA-B0F7C4F4C4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16AEDFA8-A61F-4BA7-BB22-D43A7431CB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B2D1E5-99D9-439B-BCD7-1C5E4AABA6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3823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5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00B581-A33A-46B4-9150-1DD6F256AB36}" type="datetime1">
              <a:rPr lang="pt-BR" smtClean="0"/>
              <a:pPr/>
              <a:t>06/09/2021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37B1F30-39B2-4CE2-8EF3-91F3179569A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3192428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019.xml.rels>&#65279;<?xml version="1.0" encoding="utf-8"?><Relationships xmlns="http://schemas.openxmlformats.org/package/2006/relationships"><Relationship Type="http://schemas.openxmlformats.org/officeDocument/2006/relationships/slide" Target="/ppt/slides/slide1019.xml" Id="rId2" /><Relationship Type="http://schemas.openxmlformats.org/officeDocument/2006/relationships/notesMaster" Target="/ppt/notesMasters/notesMaster11.xml" Id="rId1" /></Relationships>
</file>

<file path=ppt/notesSlides/_rels/notesSlide1114.xml.rels>&#65279;<?xml version="1.0" encoding="utf-8"?><Relationships xmlns="http://schemas.openxmlformats.org/package/2006/relationships"><Relationship Type="http://schemas.openxmlformats.org/officeDocument/2006/relationships/slide" Target="/ppt/slides/slide1114.xml" Id="rId2" /><Relationship Type="http://schemas.openxmlformats.org/officeDocument/2006/relationships/notesMaster" Target="/ppt/notesMasters/notesMaster11.xml" Id="rId1" /></Relationships>
</file>

<file path=ppt/notesSlides/_rels/notesSlide113.xml.rels>&#65279;<?xml version="1.0" encoding="utf-8"?><Relationships xmlns="http://schemas.openxmlformats.org/package/2006/relationships"><Relationship Type="http://schemas.openxmlformats.org/officeDocument/2006/relationships/slide" Target="/ppt/slides/slide113.xml" Id="rId2" /><Relationship Type="http://schemas.openxmlformats.org/officeDocument/2006/relationships/notesMaster" Target="/ppt/notesMasters/notesMaster11.xml" Id="rId1" /></Relationships>
</file>

<file path=ppt/notesSlides/_rels/notesSlide128.xml.rels>&#65279;<?xml version="1.0" encoding="utf-8"?><Relationships xmlns="http://schemas.openxmlformats.org/package/2006/relationships"><Relationship Type="http://schemas.openxmlformats.org/officeDocument/2006/relationships/slide" Target="/ppt/slides/slide128.xml" Id="rId2" /><Relationship Type="http://schemas.openxmlformats.org/officeDocument/2006/relationships/notesMaster" Target="/ppt/notesMasters/notesMaster11.xml" Id="rId1" /></Relationships>
</file>

<file path=ppt/notesSlides/_rels/notesSlide137.xml.rels>&#65279;<?xml version="1.0" encoding="utf-8"?><Relationships xmlns="http://schemas.openxmlformats.org/package/2006/relationships"><Relationship Type="http://schemas.openxmlformats.org/officeDocument/2006/relationships/slide" Target="/ppt/slides/slide137.xml" Id="rId2" /><Relationship Type="http://schemas.openxmlformats.org/officeDocument/2006/relationships/notesMaster" Target="/ppt/notesMasters/notesMaster11.xml" Id="rId1" /></Relationships>
</file>

<file path=ppt/notesSlides/_rels/notesSlide143.xml.rels>&#65279;<?xml version="1.0" encoding="utf-8"?><Relationships xmlns="http://schemas.openxmlformats.org/package/2006/relationships"><Relationship Type="http://schemas.openxmlformats.org/officeDocument/2006/relationships/slide" Target="/ppt/slides/slide143.xml" Id="rId2" /><Relationship Type="http://schemas.openxmlformats.org/officeDocument/2006/relationships/notesMaster" Target="/ppt/notesMasters/notesMaster11.xml" Id="rId1" /></Relationships>
</file>

<file path=ppt/notesSlides/_rels/notesSlide1517.xml.rels>&#65279;<?xml version="1.0" encoding="utf-8"?><Relationships xmlns="http://schemas.openxmlformats.org/package/2006/relationships"><Relationship Type="http://schemas.openxmlformats.org/officeDocument/2006/relationships/slide" Target="/ppt/slides/slide1517.xml" Id="rId2" /><Relationship Type="http://schemas.openxmlformats.org/officeDocument/2006/relationships/notesMaster" Target="/ppt/notesMasters/notesMaster11.xml" Id="rId1" /></Relationships>
</file>

<file path=ppt/notesSlides/_rels/notesSlide169.xml.rels>&#65279;<?xml version="1.0" encoding="utf-8"?><Relationships xmlns="http://schemas.openxmlformats.org/package/2006/relationships"><Relationship Type="http://schemas.openxmlformats.org/officeDocument/2006/relationships/slide" Target="/ppt/slides/slide169.xml" Id="rId2" /><Relationship Type="http://schemas.openxmlformats.org/officeDocument/2006/relationships/notesMaster" Target="/ppt/notesMasters/notesMaster11.xml" Id="rId1" /></Relationships>
</file>

<file path=ppt/notesSlides/_rels/notesSlide174.xml.rels>&#65279;<?xml version="1.0" encoding="utf-8"?><Relationships xmlns="http://schemas.openxmlformats.org/package/2006/relationships"><Relationship Type="http://schemas.openxmlformats.org/officeDocument/2006/relationships/slide" Target="/ppt/slides/slide174.xml" Id="rId2" /><Relationship Type="http://schemas.openxmlformats.org/officeDocument/2006/relationships/notesMaster" Target="/ppt/notesMasters/notesMaster11.xml" Id="rId1" /></Relationships>
</file>

<file path=ppt/notesSlides/_rels/notesSlide1820.xml.rels>&#65279;<?xml version="1.0" encoding="utf-8"?><Relationships xmlns="http://schemas.openxmlformats.org/package/2006/relationships"><Relationship Type="http://schemas.openxmlformats.org/officeDocument/2006/relationships/slide" Target="/ppt/slides/slide1820.xml" Id="rId2" /><Relationship Type="http://schemas.openxmlformats.org/officeDocument/2006/relationships/notesMaster" Target="/ppt/notesMasters/notesMaster11.xml" Id="rId1" /></Relationships>
</file>

<file path=ppt/notesSlides/_rels/notesSlide1915.xml.rels>&#65279;<?xml version="1.0" encoding="utf-8"?><Relationships xmlns="http://schemas.openxmlformats.org/package/2006/relationships"><Relationship Type="http://schemas.openxmlformats.org/officeDocument/2006/relationships/slide" Target="/ppt/slides/slide1915.xml" Id="rId2" /><Relationship Type="http://schemas.openxmlformats.org/officeDocument/2006/relationships/notesMaster" Target="/ppt/notesMasters/notesMaster11.xml" Id="rId1" /></Relationships>
</file>

<file path=ppt/notesSlides/_rels/notesSlide2012.xml.rels>&#65279;<?xml version="1.0" encoding="utf-8"?><Relationships xmlns="http://schemas.openxmlformats.org/package/2006/relationships"><Relationship Type="http://schemas.openxmlformats.org/officeDocument/2006/relationships/slide" Target="/ppt/slides/slide2012.xml" Id="rId2" /><Relationship Type="http://schemas.openxmlformats.org/officeDocument/2006/relationships/notesMaster" Target="/ppt/notesMasters/notesMaster11.xml" Id="rId1" /></Relationships>
</file>

<file path=ppt/notesSlides/_rels/notesSlide210.xml.rels>&#65279;<?xml version="1.0" encoding="utf-8"?><Relationships xmlns="http://schemas.openxmlformats.org/package/2006/relationships"><Relationship Type="http://schemas.openxmlformats.org/officeDocument/2006/relationships/slide" Target="/ppt/slides/slide210.xml" Id="rId2" /><Relationship Type="http://schemas.openxmlformats.org/officeDocument/2006/relationships/notesMaster" Target="/ppt/notesMasters/notesMaster11.xml" Id="rId1" /></Relationships>
</file>

<file path=ppt/notesSlides/_rels/notesSlide35.xml.rels>&#65279;<?xml version="1.0" encoding="utf-8"?><Relationships xmlns="http://schemas.openxmlformats.org/package/2006/relationships"><Relationship Type="http://schemas.openxmlformats.org/officeDocument/2006/relationships/slide" Target="/ppt/slides/slide35.xml" Id="rId2" /><Relationship Type="http://schemas.openxmlformats.org/officeDocument/2006/relationships/notesMaster" Target="/ppt/notesMasters/notesMaster11.xml" Id="rId1" /></Relationships>
</file>

<file path=ppt/notesSlides/_rels/notesSlide41.xml.rels>&#65279;<?xml version="1.0" encoding="utf-8"?><Relationships xmlns="http://schemas.openxmlformats.org/package/2006/relationships"><Relationship Type="http://schemas.openxmlformats.org/officeDocument/2006/relationships/slide" Target="/ppt/slides/slide41.xml" Id="rId2" /><Relationship Type="http://schemas.openxmlformats.org/officeDocument/2006/relationships/notesMaster" Target="/ppt/notesMasters/notesMaster11.xml" Id="rId1" /></Relationships>
</file>

<file path=ppt/notesSlides/_rels/notesSlide518.xml.rels>&#65279;<?xml version="1.0" encoding="utf-8"?><Relationships xmlns="http://schemas.openxmlformats.org/package/2006/relationships"><Relationship Type="http://schemas.openxmlformats.org/officeDocument/2006/relationships/slide" Target="/ppt/slides/slide518.xml" Id="rId2" /><Relationship Type="http://schemas.openxmlformats.org/officeDocument/2006/relationships/notesMaster" Target="/ppt/notesMasters/notesMaster11.xml" Id="rId1" /></Relationships>
</file>

<file path=ppt/notesSlides/_rels/notesSlide616.xml.rels>&#65279;<?xml version="1.0" encoding="utf-8"?><Relationships xmlns="http://schemas.openxmlformats.org/package/2006/relationships"><Relationship Type="http://schemas.openxmlformats.org/officeDocument/2006/relationships/slide" Target="/ppt/slides/slide616.xml" Id="rId2" /><Relationship Type="http://schemas.openxmlformats.org/officeDocument/2006/relationships/notesMaster" Target="/ppt/notesMasters/notesMaster11.xml" Id="rId1" /></Relationships>
</file>

<file path=ppt/notesSlides/_rels/notesSlide711.xml.rels>&#65279;<?xml version="1.0" encoding="utf-8"?><Relationships xmlns="http://schemas.openxmlformats.org/package/2006/relationships"><Relationship Type="http://schemas.openxmlformats.org/officeDocument/2006/relationships/slide" Target="/ppt/slides/slide711.xml" Id="rId2" /><Relationship Type="http://schemas.openxmlformats.org/officeDocument/2006/relationships/notesMaster" Target="/ppt/notesMasters/notesMaster11.xml" Id="rId1" /></Relationships>
</file>

<file path=ppt/notesSlides/_rels/notesSlide86.xml.rels>&#65279;<?xml version="1.0" encoding="utf-8"?><Relationships xmlns="http://schemas.openxmlformats.org/package/2006/relationships"><Relationship Type="http://schemas.openxmlformats.org/officeDocument/2006/relationships/slide" Target="/ppt/slides/slide86.xml" Id="rId2" /><Relationship Type="http://schemas.openxmlformats.org/officeDocument/2006/relationships/notesMaster" Target="/ppt/notesMasters/notesMaster11.xml" Id="rId1" /></Relationships>
</file>

<file path=ppt/notesSlides/_rels/notesSlide92.xml.rels>&#65279;<?xml version="1.0" encoding="utf-8"?><Relationships xmlns="http://schemas.openxmlformats.org/package/2006/relationships"><Relationship Type="http://schemas.openxmlformats.org/officeDocument/2006/relationships/slide" Target="/ppt/slides/slide92.xml" Id="rId2" /><Relationship Type="http://schemas.openxmlformats.org/officeDocument/2006/relationships/notesMaster" Target="/ppt/notesMasters/notesMaster11.xml" Id="rId1" /></Relationships>
</file>

<file path=ppt/notesSlides/notesSlide10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3084068"/>
      </p:ext>
    </p:extLst>
  </p:cSld>
  <p:clrMapOvr>
    <a:masterClrMapping/>
  </p:clrMapOvr>
</p:notes>
</file>

<file path=ppt/notesSlides/notesSlide1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3975401"/>
      </p:ext>
    </p:extLst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/>
              <a:t>Elaboramos este modelo para que cada membro da equipe do projeto tenha um conjunto de slides com o seu próprio tema. Membros, aqui está como vocês adicionam um novo slide apenas ao seu conjunto: </a:t>
            </a:r>
          </a:p>
          <a:p>
            <a:pPr rtl="0"/>
            <a:br>
              <a:rPr lang="pt-BR"/>
            </a:br>
            <a:r>
              <a:rPr lang="pt-BR"/>
              <a:t>Marque onde deseja adicionar o slide: Selecione um existente no painel Miniaturas, clique no botão Novo Slide e escolha um layout. O novo slide recebe o mesmo tema dos outros slides do conjunto. </a:t>
            </a:r>
          </a:p>
          <a:p>
            <a:pPr rtl="0"/>
            <a:endParaRPr lang="pt-BR"/>
          </a:p>
          <a:p>
            <a:pPr rtl="0"/>
            <a:r>
              <a:rPr lang="pt-BR"/>
              <a:t>Tome cuidado! Não irrite seus colegas apresentadores mudando acidentalmente os seus temas. Isso pode acontecer se você escolher um tema diferente na guia Design, o que altera todos os slides da apresentação para essa aparência. 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pt-BR" smtClean="0"/>
              <a:pPr/>
              <a:t>1</a:t>
            </a:fld>
            <a:endParaRPr lang="pt-BR"/>
          </a:p>
        </p:txBody>
      </p:sp>
      <p:sp>
        <p:nvSpPr>
          <p:cNvPr id="7" name="Espaço Reservado para Imagem do Slide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854613548"/>
      </p:ext>
    </p:extLst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2390842"/>
      </p:ext>
    </p:extLst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6772184"/>
      </p:ext>
    </p:extLst>
  </p:cSld>
  <p:clrMapOvr>
    <a:masterClrMapping/>
  </p:clrMapOvr>
</p:notes>
</file>

<file path=ppt/notesSlides/notesSlide1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118197"/>
      </p:ext>
    </p:extLst>
  </p:cSld>
  <p:clrMapOvr>
    <a:masterClrMapping/>
  </p:clrMapOvr>
</p:notes>
</file>

<file path=ppt/notesSlides/notesSlide15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9410582"/>
      </p:ext>
    </p:extLst>
  </p:cSld>
  <p:clrMapOvr>
    <a:masterClrMapping/>
  </p:clrMapOvr>
</p:notes>
</file>

<file path=ppt/notesSlides/notesSlide1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37B1F30-39B2-4CE2-8EF3-91F3179569A5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9380098"/>
      </p:ext>
    </p:extLst>
  </p:cSld>
  <p:clrMapOvr>
    <a:masterClrMapping/>
  </p:clrMapOvr>
</p:notes>
</file>

<file path=ppt/notesSlides/notesSlide1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581756"/>
      </p:ext>
    </p:extLst>
  </p:cSld>
  <p:clrMapOvr>
    <a:masterClrMapping/>
  </p:clrMapOvr>
</p:notes>
</file>

<file path=ppt/notesSlides/notesSlide18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334322"/>
      </p:ext>
    </p:extLst>
  </p:cSld>
  <p:clrMapOvr>
    <a:masterClrMapping/>
  </p:clrMapOvr>
</p:notes>
</file>

<file path=ppt/notesSlides/notesSlide19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2055191"/>
      </p:ext>
    </p:extLst>
  </p:cSld>
  <p:clrMapOvr>
    <a:masterClrMapping/>
  </p:clrMapOvr>
</p:notes>
</file>

<file path=ppt/notesSlides/notesSlide20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506923"/>
      </p:ext>
    </p:extLst>
  </p:cSld>
  <p:clrMapOvr>
    <a:masterClrMapping/>
  </p:clrMapOvr>
</p:notes>
</file>

<file path=ppt/notesSlides/notesSlide2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061673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072207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7236034"/>
      </p:ext>
    </p:extLst>
  </p:cSld>
  <p:clrMapOvr>
    <a:masterClrMapping/>
  </p:clrMapOvr>
</p:notes>
</file>

<file path=ppt/notesSlides/notesSlide5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5512518"/>
      </p:ext>
    </p:extLst>
  </p:cSld>
  <p:clrMapOvr>
    <a:masterClrMapping/>
  </p:clrMapOvr>
</p:notes>
</file>

<file path=ppt/notesSlides/notesSlide6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7557643"/>
      </p:ext>
    </p:extLst>
  </p:cSld>
  <p:clrMapOvr>
    <a:masterClrMapping/>
  </p:clrMapOvr>
</p:notes>
</file>

<file path=ppt/notesSlides/notesSlide7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861111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37B1F30-39B2-4CE2-8EF3-91F3179569A5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6723058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2812"/>
      </p:ext>
    </p:extLst>
  </p:cSld>
  <p:clrMapOvr>
    <a:masterClrMapping/>
  </p:clrMapOvr>
</p:notes>
</file>

<file path=ppt/slideLayouts/_rels/slideLayout103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12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22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32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43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53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625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72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.xml" Id="rId1" /></Relationships>
</file>

<file path=ppt/slideLayouts/_rels/slideLayout189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19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0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115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1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221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31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45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21.xml" Id="rId1" /></Relationships>
</file>

<file path=ppt/slideLayouts/_rels/slideLayout25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61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71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81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9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30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3117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32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321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33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347.xml.rels>&#65279;<?xml version="1.0" encoding="utf-8"?><Relationships xmlns="http://schemas.openxmlformats.org/package/2006/relationships"><Relationship Type="http://schemas.openxmlformats.org/officeDocument/2006/relationships/slideMaster" Target="/ppt/slideMasters/slideMaster21.xml" Id="rId1" /></Relationships>
</file>

<file path=ppt/slideLayouts/_rels/slideLayout356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365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375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386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396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06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155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34.xml" Id="rId1" /></Relationships>
</file>

<file path=ppt/slideLayouts/_rels/slideLayout425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3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4367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465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56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65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75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86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96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5059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5157.xml.rels>&#65279;<?xml version="1.0" encoding="utf-8"?><Relationships xmlns="http://schemas.openxmlformats.org/package/2006/relationships"><Relationship Type="http://schemas.openxmlformats.org/officeDocument/2006/relationships/slideMaster" Target="/ppt/slideMasters/slideMaster34.xml" Id="rId1" /></Relationships>
</file>

<file path=ppt/slideLayouts/_rels/slideLayout5235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529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534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543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5549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564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574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5839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43.xml" Id="rId1" /></Relationships>
</file>

<file path=ppt/slideLayouts/_rels/slideLayout593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05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14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245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27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634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437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55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647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74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841.xml.rels>&#65279;<?xml version="1.0" encoding="utf-8"?><Relationships xmlns="http://schemas.openxmlformats.org/package/2006/relationships"><Relationship Type="http://schemas.openxmlformats.org/officeDocument/2006/relationships/slideMaster" Target="/ppt/slideMasters/slideMaster43.xml" Id="rId1" /></Relationships>
</file>

<file path=ppt/slideLayouts/_rels/slideLayout722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12.xml" Id="rId1" /></Relationships>
</file>

<file path=ppt/slideLayouts/_rels/slideLayout819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93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slideLayout10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m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Imagem 8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tângulo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Imagem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B2B5CEC-A4FF-4203-B86D-C3835513D3E4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Imagem 8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tângulo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37E8BD-DFC4-4B5C-B53F-CCECB3E78113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Imagem 12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tângulo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tângulo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12" name="Espaço Reservado para Texto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519C7F-DE73-4CD4-8698-58F512D8FD2D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16" name="Caixa de texto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pt-BR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7" name="Caixa de texto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pt-BR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Imagem 7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tângulo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/>
              <a:t>Clique para editar o estilo de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8FB884-A878-46E3-85F2-5533ABF5E3E9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Imagem 9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tângulo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4A24EC-EA33-4B89-B71B-8122F7300A08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Imagem 13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tângulo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tângulo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ítulo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7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8" name="Espaço Reservado para Texto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9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11" name="Espaço Reservado para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12" name="Espaço Reservado para Texto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C8D56B-3981-4C59-95FF-B05255C31B38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na de Imagem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Imagem 15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tângulo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tângulo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ítulo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19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20" name="Espaço Reservado para Imagem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1" name="Espaço Reservado para Texto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22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23" name="Espaço Reservado para Imagem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4" name="Espaço Reservado para Texto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25" name="Espaço Reservado para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26" name="Espaço Reservado para Imagem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7" name="Espaço Reservado para Texto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676E82-6DF3-4917-8C15-AE9B59AFC26F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Imagem 7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tângulo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64A3FE9-1741-472A-A0C1-F1848F21B1F6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tângulo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A1A059DB-9112-4DF1-8610-100D03084748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Imagem 7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tângulo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/>
              <a:t>Clique para editar o estilo de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6EED24-F1AD-48AC-A862-50B32EF4B58D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337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Imagem 15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tângulo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tângulo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9EA29B-9849-4098-A061-0A84D5B67674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14739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Imagem 7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tângulo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E9D395-6AC3-4459-9A80-1492518FB6AD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55391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Imagem 8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tângulo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B789A8-D6E2-4037-853B-09383C81F952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5522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Imagem 15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tângulo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tângulo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5CF3EC-54C9-4887-A27E-8FDF8512815C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Imagem 10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tângulo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6B18F1-531A-402D-A495-248DE385C021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57223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Imagem 6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tângulo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160DA2-6AC2-47C2-91BD-DBD1203DA485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46195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ShadowShort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211F1E-CEE2-434A-AD2C-AC82FC88C60E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05431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Imagem 8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tângulo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7DA184-B6A5-4C86-B6ED-D44FA618B88B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14184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Imagem 8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tângulo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Imagem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6D177C-F08E-4C2D-A1F1-A0242E4DC68D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29570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m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Imagem 8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tângulo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Imagem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7A9824-80E5-415D-9E38-21E11B85F79C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06423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Imagem 8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tângulo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531157-BE8A-46AB-A571-8C82DFBCD8DC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53836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Imagem 12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tângulo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tângulo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12" name="Espaço Reservado para Texto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948E04-DABF-49D8-B012-C205417C1664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16" name="Caixa de texto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pt-BR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7" name="Caixa de texto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pt-BR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345995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Imagem 9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tângulo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E36A33-86EF-4401-A26A-2315EC2175BE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28730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Imagem 13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tângulo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tângulo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ítulo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7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8" name="Espaço Reservado para Texto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9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11" name="Espaço Reservado para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12" name="Espaço Reservado para Texto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E3EAB4-D1FC-48F7-97E5-396B7E7AAA50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62336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Imagem 7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tângulo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C8948A-0FAF-4A93-9B3C-61AE8B1AFE25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na de Imagem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Imagem 15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tângulo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tângulo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ítulo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19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20" name="Espaço Reservado para Imagem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1" name="Espaço Reservado para Texto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22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23" name="Espaço Reservado para Imagem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4" name="Espaço Reservado para Texto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25" name="Espaço Reservado para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26" name="Espaço Reservado para Imagem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7" name="Espaço Reservado para Texto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EB55C7-9A71-4067-9196-9C5CC08E25B9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9608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Imagem 7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tângulo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541F2C-DBE7-4A94-AF79-F329D5A42F81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70984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tângulo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BC9277EC-07BC-4C67-9CE8-2D1EACADDB5E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77995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Imagem 7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tângulo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/>
              <a:t>Clique para editar o estilo de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FFCEB5-C311-400D-85BA-CFC326C33649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14068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Imagem 15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tângulo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tângulo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8726B3-FA2F-4B02-B887-22CE926C2F27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84746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Imagem 7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tângulo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AC1F63-5744-4D9F-8C17-C4080DA317E2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50743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Imagem 8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tângulo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AA61C3-2D37-4ABB-940A-5B546D5F2163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31050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Imagem 10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tângulo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944B22C-4C3F-41C6-94D9-F8B1ADD9FF43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20935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Imagem 6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tângulo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8AD2F0-82F2-4554-B6C1-367EE90CEA89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72705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ShadowShort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A19AD2-0D1D-4E26-BB5F-48C54EE66269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89113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Imagem 8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tângulo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ACA0FB-6086-40E6-A027-792B3D522534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92632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Imagem 8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tângulo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1DB011-CB99-4D62-80F2-02FD284E4C7E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Imagem 8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tângulo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Imagem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FFFB089-C994-4F95-B48D-2E759BEBD02F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2121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m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Imagem 8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tângulo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Imagem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9655E8-2464-4732-A71D-A7548DE5047D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89016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Imagem 8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tângulo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CE8C71-7BA8-402C-97C0-9D942A0D6CBF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13111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Imagem 12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tângulo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tângulo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12" name="Espaço Reservado para Texto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C6078E-4474-493E-929F-7FA4B1A3396F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16" name="Caixa de texto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pt-BR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7" name="Caixa de texto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pt-BR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37342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Imagem 9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tângulo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94B0E7-9B0C-4BE1-AB71-9918D5F920BB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21886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Imagem 13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tângulo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tângulo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ítulo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7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8" name="Espaço Reservado para Texto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9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11" name="Espaço Reservado para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12" name="Espaço Reservado para Texto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0D80E1-95CE-4CEA-BEC9-F3FA35C2E7F6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1220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na de Imagem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Imagem 15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tângulo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tângulo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ítulo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19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20" name="Espaço Reservado para Imagem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1" name="Espaço Reservado para Texto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22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23" name="Espaço Reservado para Imagem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4" name="Espaço Reservado para Texto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25" name="Espaço Reservado para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26" name="Espaço Reservado para Imagem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7" name="Espaço Reservado para Texto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79864F-F69E-4081-9671-A7E524656A14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12462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Imagem 7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tângulo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D22B9E-7DDB-4F33-8F2F-73E4F2BDF405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83159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tângulo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B7FE0270-2FD9-4E6B-8E5A-BA6C16178FFA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80988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Imagem 7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tângulo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/>
              <a:t>Clique para editar o estilo de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401C9B-516F-4D01-BCC0-F7B5215CE02C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58842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Imagem 10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tângulo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D158C8-B7F1-43BD-9A42-94E9B60EE29E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Imagem 15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tângulo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tângulo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52AD38-5B74-4A1B-9650-28CCBC568F1D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05799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Imagem 7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tângulo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A16155-EA6A-4A5D-A3B6-8299E424A91D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5198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Imagem 8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tângulo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FBA56C-5024-4483-893D-022616030A81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0039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Imagem 10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tângulo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5EAAF70-509B-4A9D-956D-0E1A09E1D263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12925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Imagem 6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tângulo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AF3628-BD38-4147-B543-2101C414A972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80146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ShadowShort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A5566D-1E72-45F3-AD20-A6D69F45DFD1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00537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Imagem 8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tângulo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D082B4-FA6A-484B-8786-0887DB89A74B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3333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Imagem 8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tângulo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Imagem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4E6362-B36C-46F1-89B2-6C2B16D58E6F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61206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m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Imagem 8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tângulo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Imagem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AC0BCA-3427-4A9C-880B-AD265922AC94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48060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Imagem 8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tângulo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B14ACC-FA2C-42D3-95D8-F992D29DC9E1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87452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Imagem 6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tângulo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A15FE3-F16C-45B6-9213-12CBA04146CA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Imagem 12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tângulo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tângulo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12" name="Espaço Reservado para Texto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258C6F-BBEF-46FD-B4DB-DA2CC11F0A5C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16" name="Caixa de texto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pt-BR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7" name="Caixa de texto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pt-BR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89702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Imagem 9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tângulo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2F93BC-D8EB-49F5-96EE-D80696BCCD91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36864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Imagem 13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tângulo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tângulo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ítulo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7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8" name="Espaço Reservado para Texto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9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11" name="Espaço Reservado para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12" name="Espaço Reservado para Texto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D85D2F-5FD4-4A8B-981F-F592537139B6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4351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na de imagem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Imagem 15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tângulo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tângulo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ítulo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19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20" name="Espaço Reservado para Imagem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1" name="Espaço Reservado para Texto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22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23" name="Espaço Reservado para Imagem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4" name="Espaço Reservado para Texto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25" name="Espaço Reservado para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26" name="Espaço Reservado para Imagem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7" name="Espaço Reservado para Texto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CEB448-BF6C-4574-AE63-25ABBCD07354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59172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Imagem 7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tângulo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DB41A9-522A-4CAF-800B-6A560CC27ABE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64990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tângulo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1D99A82B-9484-4BE0-BF8E-9021E3EB175E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34454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ShadowShort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2F1BAA-D8E9-429E-85F2-A09BB2887500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Imagem 8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tângulo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3DFFC1-7792-4FDF-9EC7-F3ADEA010755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ShadowLong.png H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Imagem 8" descr="ShadowShort.png H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tângulo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Imagem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6377F5-6BF4-4390-996B-5A8C80396970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819.xml" Id="rId8" /><Relationship Type="http://schemas.openxmlformats.org/officeDocument/2006/relationships/slideLayout" Target="/ppt/slideLayouts/slideLayout1320.xml" Id="rId13" /><Relationship Type="http://schemas.openxmlformats.org/officeDocument/2006/relationships/theme" Target="/ppt/theme/theme13.xml" Id="rId18" /><Relationship Type="http://schemas.openxmlformats.org/officeDocument/2006/relationships/slideLayout" Target="/ppt/slideLayouts/slideLayout321.xml" Id="rId3" /><Relationship Type="http://schemas.openxmlformats.org/officeDocument/2006/relationships/slideLayout" Target="/ppt/slideLayouts/slideLayout722.xml" Id="rId7" /><Relationship Type="http://schemas.openxmlformats.org/officeDocument/2006/relationships/slideLayout" Target="/ppt/slideLayouts/slideLayout1223.xml" Id="rId12" /><Relationship Type="http://schemas.openxmlformats.org/officeDocument/2006/relationships/slideLayout" Target="/ppt/slideLayouts/slideLayout1724.xml" Id="rId17" /><Relationship Type="http://schemas.openxmlformats.org/officeDocument/2006/relationships/slideLayout" Target="/ppt/slideLayouts/slideLayout218.xml" Id="rId2" /><Relationship Type="http://schemas.openxmlformats.org/officeDocument/2006/relationships/slideLayout" Target="/ppt/slideLayouts/slideLayout1625.xml" Id="rId16" /><Relationship Type="http://schemas.openxmlformats.org/officeDocument/2006/relationships/slideLayout" Target="/ppt/slideLayouts/slideLayout126.xml" Id="rId1" /><Relationship Type="http://schemas.openxmlformats.org/officeDocument/2006/relationships/slideLayout" Target="/ppt/slideLayouts/slideLayout627.xml" Id="rId6" /><Relationship Type="http://schemas.openxmlformats.org/officeDocument/2006/relationships/slideLayout" Target="/ppt/slideLayouts/slideLayout1128.xml" Id="rId11" /><Relationship Type="http://schemas.openxmlformats.org/officeDocument/2006/relationships/slideLayout" Target="/ppt/slideLayouts/slideLayout529.xml" Id="rId5" /><Relationship Type="http://schemas.openxmlformats.org/officeDocument/2006/relationships/slideLayout" Target="/ppt/slideLayouts/slideLayout1530.xml" Id="rId15" /><Relationship Type="http://schemas.openxmlformats.org/officeDocument/2006/relationships/slideLayout" Target="/ppt/slideLayouts/slideLayout1031.xml" Id="rId10" /><Relationship Type="http://schemas.openxmlformats.org/officeDocument/2006/relationships/image" Target="/ppt/media/image13.png" Id="rId19" /><Relationship Type="http://schemas.openxmlformats.org/officeDocument/2006/relationships/slideLayout" Target="/ppt/slideLayouts/slideLayout432.xml" Id="rId4" /><Relationship Type="http://schemas.openxmlformats.org/officeDocument/2006/relationships/slideLayout" Target="/ppt/slideLayouts/slideLayout933.xml" Id="rId9" /><Relationship Type="http://schemas.openxmlformats.org/officeDocument/2006/relationships/slideLayout" Target="/ppt/slideLayouts/slideLayout1434.xml" Id="rId14" /></Relationships>
</file>

<file path=ppt/slideMasters/_rels/slideMaster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252.xml" Id="rId8" /><Relationship Type="http://schemas.openxmlformats.org/officeDocument/2006/relationships/slideLayout" Target="/ppt/slideLayouts/slideLayout303.xml" Id="rId13" /><Relationship Type="http://schemas.openxmlformats.org/officeDocument/2006/relationships/theme" Target="/ppt/theme/theme22.xml" Id="rId18" /><Relationship Type="http://schemas.openxmlformats.org/officeDocument/2006/relationships/slideLayout" Target="/ppt/slideLayouts/slideLayout204.xml" Id="rId3" /><Relationship Type="http://schemas.openxmlformats.org/officeDocument/2006/relationships/slideLayout" Target="/ppt/slideLayouts/slideLayout245.xml" Id="rId7" /><Relationship Type="http://schemas.openxmlformats.org/officeDocument/2006/relationships/slideLayout" Target="/ppt/slideLayouts/slideLayout296.xml" Id="rId12" /><Relationship Type="http://schemas.openxmlformats.org/officeDocument/2006/relationships/slideLayout" Target="/ppt/slideLayouts/slideLayout347.xml" Id="rId17" /><Relationship Type="http://schemas.openxmlformats.org/officeDocument/2006/relationships/slideLayout" Target="/ppt/slideLayouts/slideLayout191.xml" Id="rId2" /><Relationship Type="http://schemas.openxmlformats.org/officeDocument/2006/relationships/slideLayout" Target="/ppt/slideLayouts/slideLayout338.xml" Id="rId16" /><Relationship Type="http://schemas.openxmlformats.org/officeDocument/2006/relationships/slideLayout" Target="/ppt/slideLayouts/slideLayout189.xml" Id="rId1" /><Relationship Type="http://schemas.openxmlformats.org/officeDocument/2006/relationships/slideLayout" Target="/ppt/slideLayouts/slideLayout2310.xml" Id="rId6" /><Relationship Type="http://schemas.openxmlformats.org/officeDocument/2006/relationships/slideLayout" Target="/ppt/slideLayouts/slideLayout2811.xml" Id="rId11" /><Relationship Type="http://schemas.openxmlformats.org/officeDocument/2006/relationships/slideLayout" Target="/ppt/slideLayouts/slideLayout2212.xml" Id="rId5" /><Relationship Type="http://schemas.openxmlformats.org/officeDocument/2006/relationships/slideLayout" Target="/ppt/slideLayouts/slideLayout3213.xml" Id="rId15" /><Relationship Type="http://schemas.openxmlformats.org/officeDocument/2006/relationships/slideLayout" Target="/ppt/slideLayouts/slideLayout2714.xml" Id="rId10" /><Relationship Type="http://schemas.openxmlformats.org/officeDocument/2006/relationships/image" Target="/ppt/media/image13.png" Id="rId19" /><Relationship Type="http://schemas.openxmlformats.org/officeDocument/2006/relationships/slideLayout" Target="/ppt/slideLayouts/slideLayout2115.xml" Id="rId4" /><Relationship Type="http://schemas.openxmlformats.org/officeDocument/2006/relationships/slideLayout" Target="/ppt/slideLayouts/slideLayout2616.xml" Id="rId9" /><Relationship Type="http://schemas.openxmlformats.org/officeDocument/2006/relationships/slideLayout" Target="/ppt/slideLayouts/slideLayout3117.xml" Id="rId14" /></Relationships>
</file>

<file path=ppt/slideMasters/_rels/slideMaster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4252.xml" Id="rId8" /><Relationship Type="http://schemas.openxmlformats.org/officeDocument/2006/relationships/slideLayout" Target="/ppt/slideLayouts/slideLayout4753.xml" Id="rId13" /><Relationship Type="http://schemas.openxmlformats.org/officeDocument/2006/relationships/theme" Target="/ppt/theme/theme36.xml" Id="rId18" /><Relationship Type="http://schemas.openxmlformats.org/officeDocument/2006/relationships/slideLayout" Target="/ppt/slideLayouts/slideLayout3754.xml" Id="rId3" /><Relationship Type="http://schemas.openxmlformats.org/officeDocument/2006/relationships/slideLayout" Target="/ppt/slideLayouts/slideLayout4155.xml" Id="rId7" /><Relationship Type="http://schemas.openxmlformats.org/officeDocument/2006/relationships/slideLayout" Target="/ppt/slideLayouts/slideLayout4656.xml" Id="rId12" /><Relationship Type="http://schemas.openxmlformats.org/officeDocument/2006/relationships/slideLayout" Target="/ppt/slideLayouts/slideLayout5157.xml" Id="rId17" /><Relationship Type="http://schemas.openxmlformats.org/officeDocument/2006/relationships/slideLayout" Target="/ppt/slideLayouts/slideLayout3658.xml" Id="rId2" /><Relationship Type="http://schemas.openxmlformats.org/officeDocument/2006/relationships/slideLayout" Target="/ppt/slideLayouts/slideLayout5059.xml" Id="rId16" /><Relationship Type="http://schemas.openxmlformats.org/officeDocument/2006/relationships/slideLayout" Target="/ppt/slideLayouts/slideLayout3560.xml" Id="rId1" /><Relationship Type="http://schemas.openxmlformats.org/officeDocument/2006/relationships/slideLayout" Target="/ppt/slideLayouts/slideLayout4061.xml" Id="rId6" /><Relationship Type="http://schemas.openxmlformats.org/officeDocument/2006/relationships/slideLayout" Target="/ppt/slideLayouts/slideLayout4562.xml" Id="rId11" /><Relationship Type="http://schemas.openxmlformats.org/officeDocument/2006/relationships/slideLayout" Target="/ppt/slideLayouts/slideLayout3963.xml" Id="rId5" /><Relationship Type="http://schemas.openxmlformats.org/officeDocument/2006/relationships/slideLayout" Target="/ppt/slideLayouts/slideLayout4964.xml" Id="rId15" /><Relationship Type="http://schemas.openxmlformats.org/officeDocument/2006/relationships/slideLayout" Target="/ppt/slideLayouts/slideLayout4465.xml" Id="rId10" /><Relationship Type="http://schemas.openxmlformats.org/officeDocument/2006/relationships/image" Target="/ppt/media/image13.png" Id="rId19" /><Relationship Type="http://schemas.openxmlformats.org/officeDocument/2006/relationships/slideLayout" Target="/ppt/slideLayouts/slideLayout3866.xml" Id="rId4" /><Relationship Type="http://schemas.openxmlformats.org/officeDocument/2006/relationships/slideLayout" Target="/ppt/slideLayouts/slideLayout4367.xml" Id="rId9" /><Relationship Type="http://schemas.openxmlformats.org/officeDocument/2006/relationships/slideLayout" Target="/ppt/slideLayouts/slideLayout4868.xml" Id="rId14" /></Relationships>
</file>

<file path=ppt/slideMasters/_rels/slideMaster43.xml.rels>&#65279;<?xml version="1.0" encoding="utf-8"?><Relationships xmlns="http://schemas.openxmlformats.org/package/2006/relationships"><Relationship Type="http://schemas.openxmlformats.org/officeDocument/2006/relationships/slideLayout" Target="/ppt/slideLayouts/slideLayout5936.xml" Id="rId8" /><Relationship Type="http://schemas.openxmlformats.org/officeDocument/2006/relationships/slideLayout" Target="/ppt/slideLayouts/slideLayout6437.xml" Id="rId13" /><Relationship Type="http://schemas.openxmlformats.org/officeDocument/2006/relationships/theme" Target="/ppt/theme/theme44.xml" Id="rId18" /><Relationship Type="http://schemas.openxmlformats.org/officeDocument/2006/relationships/slideLayout" Target="/ppt/slideLayouts/slideLayout5438.xml" Id="rId3" /><Relationship Type="http://schemas.openxmlformats.org/officeDocument/2006/relationships/slideLayout" Target="/ppt/slideLayouts/slideLayout5839.xml" Id="rId7" /><Relationship Type="http://schemas.openxmlformats.org/officeDocument/2006/relationships/slideLayout" Target="/ppt/slideLayouts/slideLayout6340.xml" Id="rId12" /><Relationship Type="http://schemas.openxmlformats.org/officeDocument/2006/relationships/slideLayout" Target="/ppt/slideLayouts/slideLayout6841.xml" Id="rId17" /><Relationship Type="http://schemas.openxmlformats.org/officeDocument/2006/relationships/slideLayout" Target="/ppt/slideLayouts/slideLayout5342.xml" Id="rId2" /><Relationship Type="http://schemas.openxmlformats.org/officeDocument/2006/relationships/slideLayout" Target="/ppt/slideLayouts/slideLayout6743.xml" Id="rId16" /><Relationship Type="http://schemas.openxmlformats.org/officeDocument/2006/relationships/slideLayout" Target="/ppt/slideLayouts/slideLayout5235.xml" Id="rId1" /><Relationship Type="http://schemas.openxmlformats.org/officeDocument/2006/relationships/slideLayout" Target="/ppt/slideLayouts/slideLayout5744.xml" Id="rId6" /><Relationship Type="http://schemas.openxmlformats.org/officeDocument/2006/relationships/slideLayout" Target="/ppt/slideLayouts/slideLayout6245.xml" Id="rId11" /><Relationship Type="http://schemas.openxmlformats.org/officeDocument/2006/relationships/slideLayout" Target="/ppt/slideLayouts/slideLayout5646.xml" Id="rId5" /><Relationship Type="http://schemas.openxmlformats.org/officeDocument/2006/relationships/slideLayout" Target="/ppt/slideLayouts/slideLayout6647.xml" Id="rId15" /><Relationship Type="http://schemas.openxmlformats.org/officeDocument/2006/relationships/slideLayout" Target="/ppt/slideLayouts/slideLayout6148.xml" Id="rId10" /><Relationship Type="http://schemas.openxmlformats.org/officeDocument/2006/relationships/image" Target="/ppt/media/image13.png" Id="rId19" /><Relationship Type="http://schemas.openxmlformats.org/officeDocument/2006/relationships/slideLayout" Target="/ppt/slideLayouts/slideLayout5549.xml" Id="rId4" /><Relationship Type="http://schemas.openxmlformats.org/officeDocument/2006/relationships/slideLayout" Target="/ppt/slideLayouts/slideLayout6050.xml" Id="rId9" /><Relationship Type="http://schemas.openxmlformats.org/officeDocument/2006/relationships/slideLayout" Target="/ppt/slideLayouts/slideLayout6551.xml" Id="rId14" /></Relationships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1C9B91C-3C28-4DFE-861D-F2A0C8F7001A}" type="datetime1">
              <a:rPr lang="pt-BR" noProof="0" smtClean="0"/>
              <a:t>06/09/2021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5FFF5135-9F19-4C6A-8F0A-F1F527397337}" type="datetime1">
              <a:rPr lang="pt-BR" noProof="0" smtClean="0"/>
              <a:t>06/09/2021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376286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6E198B2-DE4C-4124-BFD4-F7A2D507E5B0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475826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B861B31-3B4F-42DB-BA82-2B7E759A939B}" type="datetime1">
              <a:rPr lang="pt-BR" noProof="0" smtClean="0"/>
              <a:t>06/09/2021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5268976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019.xml.rels>&#65279;<?xml version="1.0" encoding="utf-8"?><Relationships xmlns="http://schemas.openxmlformats.org/package/2006/relationships"><Relationship Type="http://schemas.openxmlformats.org/officeDocument/2006/relationships/notesSlide" Target="/ppt/notesSlides/notesSlide1019.xml" Id="rId2" /><Relationship Type="http://schemas.openxmlformats.org/officeDocument/2006/relationships/slideLayout" Target="/ppt/slideLayouts/slideLayout3560.xml" Id="rId1" /></Relationships>
</file>

<file path=ppt/slides/_rels/slide1114.xml.rels>&#65279;<?xml version="1.0" encoding="utf-8"?><Relationships xmlns="http://schemas.openxmlformats.org/package/2006/relationships"><Relationship Type="http://schemas.openxmlformats.org/officeDocument/2006/relationships/notesSlide" Target="/ppt/notesSlides/notesSlide1114.xml" Id="rId2" /><Relationship Type="http://schemas.openxmlformats.org/officeDocument/2006/relationships/slideLayout" Target="/ppt/slideLayouts/slideLayout3963.xml" Id="rId1" /></Relationships>
</file>

<file path=ppt/slides/_rels/slide113.xml.rels>&#65279;<?xml version="1.0" encoding="utf-8"?><Relationships xmlns="http://schemas.openxmlformats.org/package/2006/relationships"><Relationship Type="http://schemas.openxmlformats.org/officeDocument/2006/relationships/notesSlide" Target="/ppt/notesSlides/notesSlide113.xml" Id="rId2" /><Relationship Type="http://schemas.openxmlformats.org/officeDocument/2006/relationships/slideLayout" Target="/ppt/slideLayouts/slideLayout189.xml" Id="rId1" /></Relationships>
</file>

<file path=ppt/slides/_rels/slide128.xml.rels>&#65279;<?xml version="1.0" encoding="utf-8"?><Relationships xmlns="http://schemas.openxmlformats.org/package/2006/relationships"><Relationship Type="http://schemas.openxmlformats.org/officeDocument/2006/relationships/diagramData" Target="/ppt/diagrams/data22.xml" Id="rId3" /><Relationship Type="http://schemas.microsoft.com/office/2007/relationships/diagramDrawing" Target="/ppt/diagrams/drawing22.xml" Id="rId7" /><Relationship Type="http://schemas.openxmlformats.org/officeDocument/2006/relationships/notesSlide" Target="/ppt/notesSlides/notesSlide128.xml" Id="rId2" /><Relationship Type="http://schemas.openxmlformats.org/officeDocument/2006/relationships/slideLayout" Target="/ppt/slideLayouts/slideLayout4252.xml" Id="rId1" /><Relationship Type="http://schemas.openxmlformats.org/officeDocument/2006/relationships/diagramColors" Target="/ppt/diagrams/colors22.xml" Id="rId6" /><Relationship Type="http://schemas.openxmlformats.org/officeDocument/2006/relationships/diagramQuickStyle" Target="/ppt/diagrams/quickStyle22.xml" Id="rId5" /><Relationship Type="http://schemas.openxmlformats.org/officeDocument/2006/relationships/diagramLayout" Target="/ppt/diagrams/layout22.xml" Id="rId4" /></Relationships>
</file>

<file path=ppt/slides/_rels/slide137.xml.rels>&#65279;<?xml version="1.0" encoding="utf-8"?><Relationships xmlns="http://schemas.openxmlformats.org/package/2006/relationships"><Relationship Type="http://schemas.openxmlformats.org/officeDocument/2006/relationships/notesSlide" Target="/ppt/notesSlides/notesSlide137.xml" Id="rId2" /><Relationship Type="http://schemas.openxmlformats.org/officeDocument/2006/relationships/slideLayout" Target="/ppt/slideLayouts/slideLayout3658.xml" Id="rId1" /></Relationships>
</file>

<file path=ppt/slides/_rels/slide143.xml.rels>&#65279;<?xml version="1.0" encoding="utf-8"?><Relationships xmlns="http://schemas.openxmlformats.org/package/2006/relationships"><Relationship Type="http://schemas.openxmlformats.org/officeDocument/2006/relationships/notesSlide" Target="/ppt/notesSlides/notesSlide143.xml" Id="rId2" /><Relationship Type="http://schemas.openxmlformats.org/officeDocument/2006/relationships/slideLayout" Target="/ppt/slideLayouts/slideLayout5235.xml" Id="rId1" /></Relationships>
</file>

<file path=ppt/slides/_rels/slide1517.xml.rels>&#65279;<?xml version="1.0" encoding="utf-8"?><Relationships xmlns="http://schemas.openxmlformats.org/package/2006/relationships"><Relationship Type="http://schemas.openxmlformats.org/officeDocument/2006/relationships/notesSlide" Target="/ppt/notesSlides/notesSlide1517.xml" Id="rId2" /><Relationship Type="http://schemas.openxmlformats.org/officeDocument/2006/relationships/slideLayout" Target="/ppt/slideLayouts/slideLayout5646.xml" Id="rId1" /></Relationships>
</file>

<file path=ppt/slides/_rels/slide169.xml.rels>&#65279;<?xml version="1.0" encoding="utf-8"?><Relationships xmlns="http://schemas.openxmlformats.org/package/2006/relationships"><Relationship Type="http://schemas.openxmlformats.org/officeDocument/2006/relationships/chart" Target="/ppt/charts/chart23.xml" Id="rId3" /><Relationship Type="http://schemas.openxmlformats.org/officeDocument/2006/relationships/notesSlide" Target="/ppt/notesSlides/notesSlide169.xml" Id="rId2" /><Relationship Type="http://schemas.openxmlformats.org/officeDocument/2006/relationships/slideLayout" Target="/ppt/slideLayouts/slideLayout5342.xml" Id="rId1" /></Relationships>
</file>

<file path=ppt/slides/_rels/slide174.xml.rels>&#65279;<?xml version="1.0" encoding="utf-8"?><Relationships xmlns="http://schemas.openxmlformats.org/package/2006/relationships"><Relationship Type="http://schemas.openxmlformats.org/officeDocument/2006/relationships/chart" Target="/ppt/charts/chart32.xml" Id="rId3" /><Relationship Type="http://schemas.openxmlformats.org/officeDocument/2006/relationships/notesSlide" Target="/ppt/notesSlides/notesSlide174.xml" Id="rId2" /><Relationship Type="http://schemas.openxmlformats.org/officeDocument/2006/relationships/slideLayout" Target="/ppt/slideLayouts/slideLayout5936.xml" Id="rId1" /></Relationships>
</file>

<file path=ppt/slides/_rels/slide1820.xml.rels>&#65279;<?xml version="1.0" encoding="utf-8"?><Relationships xmlns="http://schemas.openxmlformats.org/package/2006/relationships"><Relationship Type="http://schemas.openxmlformats.org/officeDocument/2006/relationships/notesSlide" Target="/ppt/notesSlides/notesSlide1820.xml" Id="rId2" /><Relationship Type="http://schemas.openxmlformats.org/officeDocument/2006/relationships/slideLayout" Target="/ppt/slideLayouts/slideLayout189.xml" Id="rId1" /></Relationships>
</file>

<file path=ppt/slides/_rels/slide1915.xml.rels>&#65279;<?xml version="1.0" encoding="utf-8"?><Relationships xmlns="http://schemas.openxmlformats.org/package/2006/relationships"><Relationship Type="http://schemas.openxmlformats.org/officeDocument/2006/relationships/notesSlide" Target="/ppt/notesSlides/notesSlide1915.xml" Id="rId2" /><Relationship Type="http://schemas.openxmlformats.org/officeDocument/2006/relationships/slideLayout" Target="/ppt/slideLayouts/slideLayout191.xml" Id="rId1" /></Relationships>
</file>

<file path=ppt/slides/_rels/slide2012.xml.rels>&#65279;<?xml version="1.0" encoding="utf-8"?><Relationships xmlns="http://schemas.openxmlformats.org/package/2006/relationships"><Relationship Type="http://schemas.openxmlformats.org/officeDocument/2006/relationships/notesSlide" Target="/ppt/notesSlides/notesSlide2012.xml" Id="rId2" /><Relationship Type="http://schemas.openxmlformats.org/officeDocument/2006/relationships/slideLayout" Target="/ppt/slideLayouts/slideLayout191.xml" Id="rId1" /></Relationships>
</file>

<file path=ppt/slides/_rels/slide210.xml.rels>&#65279;<?xml version="1.0" encoding="utf-8"?><Relationships xmlns="http://schemas.openxmlformats.org/package/2006/relationships"><Relationship Type="http://schemas.openxmlformats.org/officeDocument/2006/relationships/notesSlide" Target="/ppt/notesSlides/notesSlide210.xml" Id="rId2" /><Relationship Type="http://schemas.openxmlformats.org/officeDocument/2006/relationships/slideLayout" Target="/ppt/slideLayouts/slideLayout191.xml" Id="rId1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notesSlide" Target="/ppt/notesSlides/notesSlide35.xml" Id="rId2" /><Relationship Type="http://schemas.openxmlformats.org/officeDocument/2006/relationships/slideLayout" Target="/ppt/slideLayouts/slideLayout2212.xml" Id="rId1" /></Relationships>
</file>

<file path=ppt/slides/_rels/slide41.xml.rels>&#65279;<?xml version="1.0" encoding="utf-8"?><Relationships xmlns="http://schemas.openxmlformats.org/package/2006/relationships"><Relationship Type="http://schemas.openxmlformats.org/officeDocument/2006/relationships/notesSlide" Target="/ppt/notesSlides/notesSlide41.xml" Id="rId2" /><Relationship Type="http://schemas.openxmlformats.org/officeDocument/2006/relationships/slideLayout" Target="/ppt/slideLayouts/slideLayout191.xml" Id="rId1" /></Relationships>
</file>

<file path=ppt/slides/_rels/slide518.xml.rels>&#65279;<?xml version="1.0" encoding="utf-8"?><Relationships xmlns="http://schemas.openxmlformats.org/package/2006/relationships"><Relationship Type="http://schemas.openxmlformats.org/officeDocument/2006/relationships/notesSlide" Target="/ppt/notesSlides/notesSlide518.xml" Id="rId2" /><Relationship Type="http://schemas.openxmlformats.org/officeDocument/2006/relationships/slideLayout" Target="/ppt/slideLayouts/slideLayout191.xml" Id="rId1" /></Relationships>
</file>

<file path=ppt/slides/_rels/slide616.xml.rels>&#65279;<?xml version="1.0" encoding="utf-8"?><Relationships xmlns="http://schemas.openxmlformats.org/package/2006/relationships"><Relationship Type="http://schemas.openxmlformats.org/officeDocument/2006/relationships/notesSlide" Target="/ppt/notesSlides/notesSlide616.xml" Id="rId2" /><Relationship Type="http://schemas.openxmlformats.org/officeDocument/2006/relationships/slideLayout" Target="/ppt/slideLayouts/slideLayout126.xml" Id="rId1" /></Relationships>
</file>

<file path=ppt/slides/_rels/slide711.xml.rels>&#65279;<?xml version="1.0" encoding="utf-8"?><Relationships xmlns="http://schemas.openxmlformats.org/package/2006/relationships"><Relationship Type="http://schemas.openxmlformats.org/officeDocument/2006/relationships/notesSlide" Target="/ppt/notesSlides/notesSlide711.xml" Id="rId2" /><Relationship Type="http://schemas.openxmlformats.org/officeDocument/2006/relationships/slideLayout" Target="/ppt/slideLayouts/slideLayout529.xml" Id="rId1" /></Relationships>
</file>

<file path=ppt/slides/_rels/slide86.xml.rels>&#65279;<?xml version="1.0" encoding="utf-8"?><Relationships xmlns="http://schemas.openxmlformats.org/package/2006/relationships"><Relationship Type="http://schemas.openxmlformats.org/officeDocument/2006/relationships/diagramData" Target="/ppt/diagrams/data11.xml" Id="rId3" /><Relationship Type="http://schemas.microsoft.com/office/2007/relationships/diagramDrawing" Target="/ppt/diagrams/drawing1.xml" Id="rId7" /><Relationship Type="http://schemas.openxmlformats.org/officeDocument/2006/relationships/notesSlide" Target="/ppt/notesSlides/notesSlide86.xml" Id="rId2" /><Relationship Type="http://schemas.openxmlformats.org/officeDocument/2006/relationships/slideLayout" Target="/ppt/slideLayouts/slideLayout218.xml" Id="rId1" /><Relationship Type="http://schemas.openxmlformats.org/officeDocument/2006/relationships/diagramColors" Target="/ppt/diagrams/colors11.xml" Id="rId6" /><Relationship Type="http://schemas.openxmlformats.org/officeDocument/2006/relationships/diagramQuickStyle" Target="/ppt/diagrams/quickStyle11.xml" Id="rId5" /><Relationship Type="http://schemas.openxmlformats.org/officeDocument/2006/relationships/diagramLayout" Target="/ppt/diagrams/layout11.xml" Id="rId4" /></Relationships>
</file>

<file path=ppt/slides/_rels/slide92.xml.rels>&#65279;<?xml version="1.0" encoding="utf-8"?><Relationships xmlns="http://schemas.openxmlformats.org/package/2006/relationships"><Relationship Type="http://schemas.openxmlformats.org/officeDocument/2006/relationships/chart" Target="/ppt/charts/chart11.xml" Id="rId3" /><Relationship Type="http://schemas.openxmlformats.org/officeDocument/2006/relationships/notesSlide" Target="/ppt/notesSlides/notesSlide92.xml" Id="rId2" /><Relationship Type="http://schemas.openxmlformats.org/officeDocument/2006/relationships/slideLayout" Target="/ppt/slideLayouts/slideLayout218.xml" Id="rId1" /></Relationships>
</file>

<file path=ppt/slides/slide10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/>
              <a:t>Segunda área de pesquisa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pt-BR"/>
              <a:t>Nome do membro do grupo</a:t>
            </a:r>
          </a:p>
        </p:txBody>
      </p:sp>
    </p:spTree>
    <p:extLst>
      <p:ext uri="{BB962C8B-B14F-4D97-AF65-F5344CB8AC3E}">
        <p14:creationId xmlns:p14="http://schemas.microsoft.com/office/powerpoint/2010/main" val="371083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Conteúdo de apoio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/>
              <a:t>Título	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pt-BR"/>
              <a:t>Listar itens.</a:t>
            </a:r>
          </a:p>
          <a:p>
            <a:pPr rtl="0"/>
            <a:r>
              <a:rPr lang="pt-BR"/>
              <a:t>Listar itens.</a:t>
            </a:r>
          </a:p>
          <a:p>
            <a:pPr rtl="0"/>
            <a:r>
              <a:rPr lang="pt-BR"/>
              <a:t>Listar itens.</a:t>
            </a:r>
          </a:p>
          <a:p>
            <a:pPr rtl="0"/>
            <a:endParaRPr lang="pt-BR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r>
              <a:rPr lang="pt-BR"/>
              <a:t>Título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r>
              <a:rPr lang="pt-BR"/>
              <a:t>Listar itens.</a:t>
            </a:r>
          </a:p>
          <a:p>
            <a:pPr rtl="0"/>
            <a:r>
              <a:rPr lang="pt-BR"/>
              <a:t>Listar itens.</a:t>
            </a:r>
          </a:p>
          <a:p>
            <a:pPr rtl="0"/>
            <a:r>
              <a:rPr lang="pt-BR"/>
              <a:t>Listar itens.</a:t>
            </a:r>
          </a:p>
          <a:p>
            <a:pPr rtl="0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882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/>
              <a:t>Nome do projeto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lnSpcReduction="10000"/>
          </a:bodyPr>
          <a:lstStyle/>
          <a:p>
            <a:pPr rtl="0"/>
            <a:r>
              <a:rPr lang="pt-BR"/>
              <a:t>Nome da turma, número</a:t>
            </a:r>
          </a:p>
          <a:p>
            <a:pPr rtl="0"/>
            <a:r>
              <a:rPr lang="pt-BR"/>
              <a:t>Instrutor</a:t>
            </a:r>
          </a:p>
          <a:p>
            <a:pPr rtl="0"/>
            <a:r>
              <a:rPr lang="pt-BR"/>
              <a:t>Nomes dos membros do grupo</a:t>
            </a:r>
          </a:p>
        </p:txBody>
      </p:sp>
    </p:spTree>
    <p:extLst>
      <p:ext uri="{BB962C8B-B14F-4D97-AF65-F5344CB8AC3E}">
        <p14:creationId xmlns:p14="http://schemas.microsoft.com/office/powerpoint/2010/main" val="328929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/>
              <a:t>Conteúdo de apoio</a:t>
            </a:r>
          </a:p>
        </p:txBody>
      </p:sp>
      <p:graphicFrame>
        <p:nvGraphicFramePr>
          <p:cNvPr id="14" name="Espaço Reservado para Conteúdo 13" title="Diagrama radial divergente do 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5727339"/>
              </p:ext>
            </p:extLst>
          </p:nvPr>
        </p:nvGraphicFramePr>
        <p:xfrm>
          <a:off x="4686300" y="2336800"/>
          <a:ext cx="5608638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Espaço Reservado para Texto 7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r>
              <a:rPr lang="pt-BR" dirty="0"/>
              <a:t>Declaração opcional</a:t>
            </a:r>
          </a:p>
        </p:txBody>
      </p:sp>
    </p:spTree>
    <p:extLst>
      <p:ext uri="{BB962C8B-B14F-4D97-AF65-F5344CB8AC3E}">
        <p14:creationId xmlns:p14="http://schemas.microsoft.com/office/powerpoint/2010/main" val="222941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Conteúdo de apoio</a:t>
            </a:r>
          </a:p>
        </p:txBody>
      </p:sp>
      <p:graphicFrame>
        <p:nvGraphicFramePr>
          <p:cNvPr id="4" name="Espaço Reservado para Conteúdo 3" title="Exemplo de tabela com 4 colunas e 5 linha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9832980"/>
              </p:ext>
            </p:extLst>
          </p:nvPr>
        </p:nvGraphicFramePr>
        <p:xfrm>
          <a:off x="681038" y="2336800"/>
          <a:ext cx="9613900" cy="342145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403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3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3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3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4290">
                <a:tc>
                  <a:txBody>
                    <a:bodyPr/>
                    <a:lstStyle/>
                    <a:p>
                      <a:pPr algn="ctr" rtl="0"/>
                      <a:r>
                        <a:rPr lang="pt-BR" noProof="0"/>
                        <a:t>Título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noProof="0"/>
                        <a:t>Título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noProof="0"/>
                        <a:t>Título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noProof="0"/>
                        <a:t>Título</a:t>
                      </a:r>
                    </a:p>
                  </a:txBody>
                  <a:tcPr marL="81748" marR="8174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290">
                <a:tc>
                  <a:txBody>
                    <a:bodyPr/>
                    <a:lstStyle/>
                    <a:p>
                      <a:pPr algn="ctr" rtl="0"/>
                      <a:r>
                        <a:rPr lang="pt-BR" noProof="0"/>
                        <a:t>Texto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noProof="0"/>
                        <a:t>Texto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noProof="0"/>
                        <a:t>Texto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noProof="0"/>
                        <a:t>Texto</a:t>
                      </a:r>
                    </a:p>
                  </a:txBody>
                  <a:tcPr marL="81748" marR="8174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4290">
                <a:tc>
                  <a:txBody>
                    <a:bodyPr/>
                    <a:lstStyle/>
                    <a:p>
                      <a:pPr algn="ctr" rtl="0"/>
                      <a:r>
                        <a:rPr lang="pt-BR" noProof="0"/>
                        <a:t>Texto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noProof="0"/>
                        <a:t>Texto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noProof="0"/>
                        <a:t>Texto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noProof="0"/>
                        <a:t>Texto</a:t>
                      </a:r>
                    </a:p>
                  </a:txBody>
                  <a:tcPr marL="81748" marR="8174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290">
                <a:tc>
                  <a:txBody>
                    <a:bodyPr/>
                    <a:lstStyle/>
                    <a:p>
                      <a:pPr algn="ctr" rtl="0"/>
                      <a:r>
                        <a:rPr lang="pt-BR" noProof="0"/>
                        <a:t>Texto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noProof="0"/>
                        <a:t>Texto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noProof="0"/>
                        <a:t>Texto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noProof="0"/>
                        <a:t>Texto</a:t>
                      </a:r>
                    </a:p>
                  </a:txBody>
                  <a:tcPr marL="81748" marR="8174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4290">
                <a:tc>
                  <a:txBody>
                    <a:bodyPr/>
                    <a:lstStyle/>
                    <a:p>
                      <a:pPr algn="ctr" rtl="0"/>
                      <a:r>
                        <a:rPr lang="pt-BR" noProof="0"/>
                        <a:t>Texto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noProof="0"/>
                        <a:t>Texto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noProof="0"/>
                        <a:t>Texto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noProof="0" dirty="0"/>
                        <a:t>Texto</a:t>
                      </a:r>
                    </a:p>
                  </a:txBody>
                  <a:tcPr marL="81748" marR="8174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34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/>
              <a:t>Terceira área de pesquisa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pt-BR"/>
              <a:t>Nome do membro do grupo</a:t>
            </a:r>
          </a:p>
        </p:txBody>
      </p:sp>
    </p:spTree>
    <p:extLst>
      <p:ext uri="{BB962C8B-B14F-4D97-AF65-F5344CB8AC3E}">
        <p14:creationId xmlns:p14="http://schemas.microsoft.com/office/powerpoint/2010/main" val="206225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Conteúdo de apoio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/>
              <a:t>Título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pt-BR"/>
              <a:t>Listar itens.</a:t>
            </a:r>
          </a:p>
          <a:p>
            <a:pPr rtl="0"/>
            <a:r>
              <a:rPr lang="pt-BR"/>
              <a:t>Listar itens.</a:t>
            </a:r>
          </a:p>
          <a:p>
            <a:pPr rtl="0"/>
            <a:r>
              <a:rPr lang="pt-BR"/>
              <a:t>Listar itens.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r>
              <a:rPr lang="pt-BR"/>
              <a:t>Título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r>
              <a:rPr lang="pt-BR"/>
              <a:t>Listar itens.</a:t>
            </a:r>
          </a:p>
          <a:p>
            <a:pPr rtl="0"/>
            <a:r>
              <a:rPr lang="pt-BR"/>
              <a:t>Listar itens.</a:t>
            </a:r>
          </a:p>
          <a:p>
            <a:pPr rtl="0"/>
            <a:r>
              <a:rPr lang="pt-BR"/>
              <a:t>Listar itens.</a:t>
            </a:r>
          </a:p>
          <a:p>
            <a:pPr rtl="0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227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/>
              <a:t>Dados observados</a:t>
            </a:r>
          </a:p>
        </p:txBody>
      </p:sp>
      <p:graphicFrame>
        <p:nvGraphicFramePr>
          <p:cNvPr id="6" name="Espaço Reservado para Conteúdo 5" title="Exemplo de gráfico de linha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6537923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1969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/>
              <a:t>Dados</a:t>
            </a:r>
            <a:br>
              <a:rPr lang="pt-BR" dirty="0"/>
            </a:br>
            <a:r>
              <a:rPr lang="pt-BR" dirty="0"/>
              <a:t>Observações</a:t>
            </a:r>
          </a:p>
        </p:txBody>
      </p:sp>
      <p:graphicFrame>
        <p:nvGraphicFramePr>
          <p:cNvPr id="7" name="Espaço Reservado para Conteúdo 6" title="Exemplo de gráfico de pizza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507331"/>
              </p:ext>
            </p:extLst>
          </p:nvPr>
        </p:nvGraphicFramePr>
        <p:xfrm>
          <a:off x="4686300" y="2336800"/>
          <a:ext cx="5608638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Espaço Reservado para Texto 7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r>
              <a:rPr lang="pt-BR" dirty="0"/>
              <a:t>Declaração opcional</a:t>
            </a:r>
          </a:p>
        </p:txBody>
      </p:sp>
    </p:spTree>
    <p:extLst>
      <p:ext uri="{BB962C8B-B14F-4D97-AF65-F5344CB8AC3E}">
        <p14:creationId xmlns:p14="http://schemas.microsoft.com/office/powerpoint/2010/main" val="380431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/>
              <a:t>Resumo do projeto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pt-BR"/>
              <a:t>Declaração opcional</a:t>
            </a:r>
          </a:p>
        </p:txBody>
      </p:sp>
    </p:spTree>
    <p:extLst>
      <p:ext uri="{BB962C8B-B14F-4D97-AF65-F5344CB8AC3E}">
        <p14:creationId xmlns:p14="http://schemas.microsoft.com/office/powerpoint/2010/main" val="358965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Conclusão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pt-BR"/>
              <a:t>Breve resumo do que você descobriu com base na pesquisa</a:t>
            </a:r>
          </a:p>
        </p:txBody>
      </p:sp>
    </p:spTree>
    <p:extLst>
      <p:ext uri="{BB962C8B-B14F-4D97-AF65-F5344CB8AC3E}">
        <p14:creationId xmlns:p14="http://schemas.microsoft.com/office/powerpoint/2010/main" val="16552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Apêndice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pt-BR"/>
              <a:t>Obras citadas</a:t>
            </a:r>
          </a:p>
          <a:p>
            <a:pPr rtl="0"/>
            <a:r>
              <a:rPr lang="pt-BR"/>
              <a:t>Dados de apoio adicionais</a:t>
            </a:r>
          </a:p>
          <a:p>
            <a:pPr rtl="0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20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Agenda / Tópicos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pt-BR"/>
              <a:t>Descrição do projeto</a:t>
            </a:r>
          </a:p>
          <a:p>
            <a:pPr rtl="0"/>
            <a:r>
              <a:rPr lang="pt-BR"/>
              <a:t>Metodologia do projeto</a:t>
            </a:r>
          </a:p>
          <a:p>
            <a:pPr rtl="0"/>
            <a:r>
              <a:rPr lang="pt-BR"/>
              <a:t>Principais conclusões / resultados</a:t>
            </a:r>
          </a:p>
          <a:p>
            <a:pPr rtl="0"/>
            <a:r>
              <a:rPr lang="pt-BR"/>
              <a:t>Detalhamento da pesquisa</a:t>
            </a:r>
          </a:p>
          <a:p>
            <a:pPr rtl="0"/>
            <a:r>
              <a:rPr lang="pt-BR"/>
              <a:t>Conclusão</a:t>
            </a:r>
          </a:p>
        </p:txBody>
      </p:sp>
    </p:spTree>
    <p:extLst>
      <p:ext uri="{BB962C8B-B14F-4D97-AF65-F5344CB8AC3E}">
        <p14:creationId xmlns:p14="http://schemas.microsoft.com/office/powerpoint/2010/main" val="277256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Descrição do projeto</a:t>
            </a: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/>
              <a:t>Objetivo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pt-BR"/>
              <a:t>Descreva o seu objetivo aqui.</a:t>
            </a:r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r>
              <a:rPr lang="pt-BR"/>
              <a:t>Resultados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r>
              <a:rPr lang="pt-BR"/>
              <a:t>Descreva os seus resultados aqui.</a:t>
            </a:r>
          </a:p>
        </p:txBody>
      </p:sp>
    </p:spTree>
    <p:extLst>
      <p:ext uri="{BB962C8B-B14F-4D97-AF65-F5344CB8AC3E}">
        <p14:creationId xmlns:p14="http://schemas.microsoft.com/office/powerpoint/2010/main" val="336922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Procedimento/Metodologia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pt-BR"/>
              <a:t>Procedimento</a:t>
            </a:r>
          </a:p>
          <a:p>
            <a:pPr rtl="0"/>
            <a:r>
              <a:rPr lang="pt-BR"/>
              <a:t>Pressupostos principais</a:t>
            </a:r>
          </a:p>
          <a:p>
            <a:pPr rtl="0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572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Principais conclusões/resultados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pt-BR"/>
              <a:t>Resultado 1</a:t>
            </a:r>
          </a:p>
          <a:p>
            <a:pPr rtl="0"/>
            <a:r>
              <a:rPr lang="pt-BR"/>
              <a:t>Resultado 2</a:t>
            </a:r>
          </a:p>
          <a:p>
            <a:pPr rtl="0"/>
            <a:r>
              <a:rPr lang="pt-BR"/>
              <a:t>Resultado 3</a:t>
            </a:r>
          </a:p>
        </p:txBody>
      </p:sp>
    </p:spTree>
    <p:extLst>
      <p:ext uri="{BB962C8B-B14F-4D97-AF65-F5344CB8AC3E}">
        <p14:creationId xmlns:p14="http://schemas.microsoft.com/office/powerpoint/2010/main" val="100301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/>
              <a:t>Primeira área de pesquisa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pt-BR"/>
              <a:t>Nome do membro do grupo</a:t>
            </a:r>
          </a:p>
        </p:txBody>
      </p:sp>
    </p:spTree>
    <p:extLst>
      <p:ext uri="{BB962C8B-B14F-4D97-AF65-F5344CB8AC3E}">
        <p14:creationId xmlns:p14="http://schemas.microsoft.com/office/powerpoint/2010/main" val="326391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Conteúdo de apoio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/>
              <a:t>Título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pt-BR"/>
              <a:t>Listar itens.</a:t>
            </a:r>
          </a:p>
          <a:p>
            <a:pPr rtl="0"/>
            <a:r>
              <a:rPr lang="pt-BR"/>
              <a:t>Listar itens.</a:t>
            </a:r>
          </a:p>
          <a:p>
            <a:pPr rtl="0"/>
            <a:r>
              <a:rPr lang="pt-BR"/>
              <a:t>Listar itens.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r>
              <a:rPr lang="pt-BR"/>
              <a:t>Título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r>
              <a:rPr lang="pt-BR"/>
              <a:t>Listar itens.</a:t>
            </a:r>
          </a:p>
          <a:p>
            <a:pPr rtl="0"/>
            <a:r>
              <a:rPr lang="pt-BR"/>
              <a:t>Listar itens.</a:t>
            </a:r>
          </a:p>
          <a:p>
            <a:pPr rtl="0"/>
            <a:r>
              <a:rPr lang="pt-BR"/>
              <a:t>Listar itens.</a:t>
            </a:r>
          </a:p>
        </p:txBody>
      </p:sp>
    </p:spTree>
    <p:extLst>
      <p:ext uri="{BB962C8B-B14F-4D97-AF65-F5344CB8AC3E}">
        <p14:creationId xmlns:p14="http://schemas.microsoft.com/office/powerpoint/2010/main" val="139670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/>
              <a:t>Conteúdo de apoio</a:t>
            </a:r>
          </a:p>
        </p:txBody>
      </p:sp>
      <p:graphicFrame>
        <p:nvGraphicFramePr>
          <p:cNvPr id="5" name="Espaço Reservado para Conteúdo 4" title="Diagrama de processo detalhado do 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570864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9503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/>
              <a:t>Dados observados</a:t>
            </a:r>
          </a:p>
        </p:txBody>
      </p:sp>
      <p:graphicFrame>
        <p:nvGraphicFramePr>
          <p:cNvPr id="7" name="Espaço Reservado para Conteúdo 6" title="Exemplo de gráfico de colunas clusteriza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6724701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75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3.xml><?xml version="1.0" encoding="utf-8"?>
<a:theme xmlns:a="http://schemas.openxmlformats.org/drawingml/2006/main" name="Berlim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2.xml><?xml version="1.0" encoding="utf-8"?>
<a:theme xmlns:a="http://schemas.openxmlformats.org/drawingml/2006/main" name="1_Berlim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36.xml><?xml version="1.0" encoding="utf-8"?>
<a:theme xmlns:a="http://schemas.openxmlformats.org/drawingml/2006/main" name="2_Berlim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44.xml><?xml version="1.0" encoding="utf-8"?>
<a:theme xmlns:a="http://schemas.openxmlformats.org/drawingml/2006/main" name="3_Berlim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ppt/theme/theme5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5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43</ap:TotalTime>
  <ap:Words>379</ap:Words>
  <ap:PresentationFormat>Widescreen</ap:PresentationFormat>
  <ap:Paragraphs>131</ap:Paragraphs>
  <ap:Slides>20</ap:Slides>
  <ap:Notes>20</ap:Notes>
  <ap:HiddenSlides>0</ap:HiddenSlides>
  <ap:MMClips>0</ap:MMClips>
  <ap:ScaleCrop>false</ap:ScaleCrop>
  <ap:HeadingPairs>
    <vt:vector baseType="variant" size="6">
      <vt:variant>
        <vt:lpstr>Fontes usadas</vt:lpstr>
      </vt:variant>
      <vt:variant>
        <vt:i4>3</vt:i4>
      </vt:variant>
      <vt:variant>
        <vt:lpstr>Tema</vt:lpstr>
      </vt:variant>
      <vt:variant>
        <vt:i4>4</vt:i4>
      </vt:variant>
      <vt:variant>
        <vt:lpstr>Títulos de slides</vt:lpstr>
      </vt:variant>
      <vt:variant>
        <vt:i4>20</vt:i4>
      </vt:variant>
    </vt:vector>
  </ap:HeadingPairs>
  <ap:TitlesOfParts>
    <vt:vector baseType="lpstr" size="27">
      <vt:lpstr>Arial</vt:lpstr>
      <vt:lpstr>Calibri</vt:lpstr>
      <vt:lpstr>Trebuchet MS</vt:lpstr>
      <vt:lpstr>Berlim</vt:lpstr>
      <vt:lpstr>1_Berlim</vt:lpstr>
      <vt:lpstr>2_Berlim</vt:lpstr>
      <vt:lpstr>3_Berlim</vt:lpstr>
      <vt:lpstr>Nome do projeto</vt:lpstr>
      <vt:lpstr>Agenda / Tópicos</vt:lpstr>
      <vt:lpstr>Descrição do projeto</vt:lpstr>
      <vt:lpstr>Procedimento/Metodologia</vt:lpstr>
      <vt:lpstr>Principais conclusões/resultados</vt:lpstr>
      <vt:lpstr>Primeira área de pesquisa</vt:lpstr>
      <vt:lpstr>Conteúdo de apoio</vt:lpstr>
      <vt:lpstr>Conteúdo de apoio</vt:lpstr>
      <vt:lpstr>Dados observados</vt:lpstr>
      <vt:lpstr>Segunda área de pesquisa</vt:lpstr>
      <vt:lpstr>Conteúdo de apoio</vt:lpstr>
      <vt:lpstr>Conteúdo de apoio</vt:lpstr>
      <vt:lpstr>Conteúdo de apoio</vt:lpstr>
      <vt:lpstr>Terceira área de pesquisa</vt:lpstr>
      <vt:lpstr>Conteúdo de apoio</vt:lpstr>
      <vt:lpstr>Dados observados</vt:lpstr>
      <vt:lpstr>Dados Observações</vt:lpstr>
      <vt:lpstr>Resumo do projeto</vt:lpstr>
      <vt:lpstr>Conclusão</vt:lpstr>
      <vt:lpstr>Apêndice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2014-04-17T23:07:25Z</dcterms:created>
  <dcterms:modified xsi:type="dcterms:W3CDTF">2021-09-06T06:46:08Z</dcterms:modified>
</cp:coreProperties>
</file>