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65" autoAdjust="0"/>
  </p:normalViewPr>
  <p:slideViewPr>
    <p:cSldViewPr snapToGrid="0">
      <p:cViewPr varScale="1">
        <p:scale>
          <a:sx n="84" d="100"/>
          <a:sy n="84" d="100"/>
        </p:scale>
        <p:origin x="9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599602-9E94-449B-AE02-46C30491E28C}">
      <dgm:prSet phldrT="[Texto]"/>
      <dgm:spPr/>
      <dgm:t>
        <a:bodyPr/>
        <a:lstStyle/>
        <a:p>
          <a:r>
            <a:rPr lang="pt-BR"/>
            <a:t>Eu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pt-BR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pt-BR"/>
        </a:p>
      </dgm:t>
    </dgm:pt>
    <dgm:pt modelId="{6FD54DCC-0420-4B69-949E-C600DAC3EA80}">
      <dgm:prSet phldrT="[Texto]"/>
      <dgm:spPr/>
      <dgm:t>
        <a:bodyPr/>
        <a:lstStyle/>
        <a:p>
          <a:r>
            <a:rPr lang="pt-BR"/>
            <a:t>Pai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pt-BR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pt-BR"/>
        </a:p>
      </dgm:t>
    </dgm:pt>
    <dgm:pt modelId="{1A94D251-C1DF-49B7-B803-397CC4E374C8}">
      <dgm:prSet phldrT="[Texto]"/>
      <dgm:spPr/>
      <dgm:t>
        <a:bodyPr/>
        <a:lstStyle/>
        <a:p>
          <a:r>
            <a:rPr lang="pt-BR"/>
            <a:t>Pai</a:t>
          </a:r>
          <a:r>
            <a:t/>
          </a:r>
          <a:br/>
          <a:r>
            <a:rPr lang="pt-BR"/>
            <a:t>do pai</a:t>
          </a: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pt-BR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pt-BR"/>
        </a:p>
      </dgm:t>
    </dgm:pt>
    <dgm:pt modelId="{D6D663EA-8C9E-4A6C-8696-EA6202B67EB8}">
      <dgm:prSet phldrT="[Texto]"/>
      <dgm:spPr/>
      <dgm:t>
        <a:bodyPr/>
        <a:lstStyle/>
        <a:p>
          <a:r>
            <a:rPr lang="pt-BR" dirty="0"/>
            <a:t>Mãe do pai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pt-BR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pt-BR"/>
        </a:p>
      </dgm:t>
    </dgm:pt>
    <dgm:pt modelId="{0C87090F-02B0-44D5-BD4B-E5AE0D1FA7F1}">
      <dgm:prSet phldrT="[Texto]"/>
      <dgm:spPr/>
      <dgm:t>
        <a:bodyPr/>
        <a:lstStyle/>
        <a:p>
          <a:r>
            <a:rPr lang="pt-BR"/>
            <a:t>Mãe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pt-BR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pt-BR"/>
        </a:p>
      </dgm:t>
    </dgm:pt>
    <dgm:pt modelId="{A97D053E-A973-4364-B69E-A280008FFC90}">
      <dgm:prSet phldrT="[Texto]"/>
      <dgm:spPr/>
      <dgm:t>
        <a:bodyPr/>
        <a:lstStyle/>
        <a:p>
          <a:r>
            <a:rPr lang="pt-BR"/>
            <a:t>Pai da mãe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pt-BR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pt-BR"/>
        </a:p>
      </dgm:t>
    </dgm:pt>
    <dgm:pt modelId="{17B28C8D-4122-47D7-B7FB-F388CF6C3000}">
      <dgm:prSet/>
      <dgm:spPr/>
      <dgm:t>
        <a:bodyPr/>
        <a:lstStyle/>
        <a:p>
          <a:r>
            <a:rPr lang="pt-BR"/>
            <a:t>Avô paterno do pai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pt-BR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pt-BR"/>
        </a:p>
      </dgm:t>
    </dgm:pt>
    <dgm:pt modelId="{046AD741-59DE-4633-A525-7FE00DBEB49B}">
      <dgm:prSet/>
      <dgm:spPr/>
      <dgm:t>
        <a:bodyPr/>
        <a:lstStyle/>
        <a:p>
          <a:r>
            <a:rPr lang="pt-BR"/>
            <a:t>Avó paterna do pai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pt-BR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pt-BR"/>
        </a:p>
      </dgm:t>
    </dgm:pt>
    <dgm:pt modelId="{A42DED5E-3919-412A-8377-DE6122E1AD30}">
      <dgm:prSet/>
      <dgm:spPr/>
      <dgm:t>
        <a:bodyPr/>
        <a:lstStyle/>
        <a:p>
          <a:r>
            <a:rPr lang="pt-BR"/>
            <a:t>Avô materno do pai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pt-BR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pt-BR"/>
        </a:p>
      </dgm:t>
    </dgm:pt>
    <dgm:pt modelId="{36515DAA-DE94-4D05-BF16-8D5E13CADE3A}">
      <dgm:prSet/>
      <dgm:spPr/>
      <dgm:t>
        <a:bodyPr/>
        <a:lstStyle/>
        <a:p>
          <a:r>
            <a:rPr lang="pt-BR"/>
            <a:t>Avó materna do pai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pt-BR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pt-BR"/>
        </a:p>
      </dgm:t>
    </dgm:pt>
    <dgm:pt modelId="{BF1D701A-DD2D-4121-8BFA-FBE1FBF81F9E}">
      <dgm:prSet/>
      <dgm:spPr/>
      <dgm:t>
        <a:bodyPr/>
        <a:lstStyle/>
        <a:p>
          <a:r>
            <a:rPr lang="pt-BR"/>
            <a:t>Avô paterno da mãe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pt-BR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pt-BR"/>
        </a:p>
      </dgm:t>
    </dgm:pt>
    <dgm:pt modelId="{3E8CD513-115F-4B58-815D-06B1F22F397C}">
      <dgm:prSet/>
      <dgm:spPr/>
      <dgm:t>
        <a:bodyPr/>
        <a:lstStyle/>
        <a:p>
          <a:r>
            <a:rPr lang="pt-BR"/>
            <a:t>Avô materno da mãe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pt-BR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pt-BR"/>
        </a:p>
      </dgm:t>
    </dgm:pt>
    <dgm:pt modelId="{E9F65067-7ACB-40C2-B29C-E9D30340A5AE}">
      <dgm:prSet/>
      <dgm:spPr/>
      <dgm:t>
        <a:bodyPr/>
        <a:lstStyle/>
        <a:p>
          <a:r>
            <a:rPr lang="pt-BR"/>
            <a:t>Avó materna da mãe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pt-BR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pt-BR"/>
        </a:p>
      </dgm:t>
    </dgm:pt>
    <dgm:pt modelId="{991DD7BB-FD91-49EE-AAF5-140AB35E43F7}">
      <dgm:prSet/>
      <dgm:spPr/>
      <dgm:t>
        <a:bodyPr/>
        <a:lstStyle/>
        <a:p>
          <a:r>
            <a:rPr lang="pt-BR"/>
            <a:t>Mãe da mãe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pt-BR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pt-BR"/>
        </a:p>
      </dgm:t>
    </dgm:pt>
    <dgm:pt modelId="{79000407-B618-4AA0-AE6F-351CCF19973C}">
      <dgm:prSet/>
      <dgm:spPr/>
      <dgm:t>
        <a:bodyPr/>
        <a:lstStyle/>
        <a:p>
          <a:r>
            <a:rPr lang="pt-BR"/>
            <a:t>Avó paterna da mãe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pt-BR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pt-BR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pt-BR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pt-BR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pt-BR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pt-BR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pt-BR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pt-BR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pt-BR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pt-BR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pt-BR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pt-BR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pt-BR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pt-BR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pt-BR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pt-BR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pt-BR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pt-BR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pt-BR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pt-BR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pt-BR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pt-BR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pt-BR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pt-BR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pt-BR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pt-BR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pt-BR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pt-BR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pt-BR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pt-BR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Eu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Pai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Pai</a:t>
          </a:r>
          <a:r>
            <a:rPr sz="1100" kern="1200"/>
            <a:t/>
          </a:r>
          <a:br>
            <a:rPr sz="1100" kern="1200"/>
          </a:br>
          <a:r>
            <a:rPr lang="pt-BR" sz="1100" kern="1200"/>
            <a:t>do pai</a:t>
          </a: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Avô paterno do pai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Avó paterna do pai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Mãe do pai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Avô materno do pai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Avó materna do pai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Mãe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Pai da mãe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Avô paterno da mãe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Avó paterna da mãe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Mãe da mãe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Avô materno da mãe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/>
            <a:t>Avó materna da mãe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DF438-FA03-4B4B-B64F-DE8BD88C6AE4}" type="datetimeFigureOut">
              <a:rPr lang="pt-BR" smtClean="0"/>
              <a:t>22/09/2013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4B8D3-E9BC-40EA-BC3B-C10F1F5BBB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8267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7FD37-9A0E-47AC-88DB-1461363E3316}" type="datetimeFigureOut">
              <a:rPr lang="pt-BR" smtClean="0"/>
              <a:t>22/09/2013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D1882-D717-4B59-B5CC-17414DC84B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99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1882-D717-4B59-B5CC-17414DC84BC4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1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pt-BR" sz="540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pt-B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Forma Livre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pt-BR" sz="4800" b="0" cap="none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t-B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pt-BR" sz="4800" b="0" cap="none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13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pt-BR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pt-BR"/>
            </a:lvl2pPr>
            <a:lvl3pPr marL="914400" indent="0" latinLnBrk="0">
              <a:buFontTx/>
              <a:buNone/>
              <a:defRPr lang="pt-BR"/>
            </a:lvl3pPr>
            <a:lvl4pPr marL="1371600" indent="0" latinLnBrk="0">
              <a:buFontTx/>
              <a:buNone/>
              <a:defRPr lang="pt-BR"/>
            </a:lvl4pPr>
            <a:lvl5pPr marL="1828800" indent="0" latinLnBrk="0">
              <a:buFontTx/>
              <a:buNone/>
              <a:defRPr lang="pt-BR"/>
            </a:lvl5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t-B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orma Liv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Caixa de texto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B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Caixa de texto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B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identific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pt-BR" sz="48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pt-B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da co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pt-BR" sz="4800" b="0" cap="none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21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pt-BR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pt-BR"/>
            </a:lvl2pPr>
            <a:lvl3pPr marL="914400" indent="0" latinLnBrk="0">
              <a:buFontTx/>
              <a:buNone/>
              <a:defRPr lang="pt-BR"/>
            </a:lvl3pPr>
            <a:lvl4pPr marL="1371600" indent="0" latinLnBrk="0">
              <a:buFontTx/>
              <a:buNone/>
              <a:defRPr lang="pt-BR"/>
            </a:lvl4pPr>
            <a:lvl5pPr marL="1828800" indent="0" latinLnBrk="0">
              <a:buFontTx/>
              <a:buNone/>
              <a:defRPr lang="pt-BR"/>
            </a:lvl5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pt-B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7" name="Caixa de texto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B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Caixa de texto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B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pt-BR" sz="48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21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pt-BR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pt-BR"/>
            </a:lvl2pPr>
            <a:lvl3pPr marL="914400" indent="0" latinLnBrk="0">
              <a:buFontTx/>
              <a:buNone/>
              <a:defRPr lang="pt-BR"/>
            </a:lvl3pPr>
            <a:lvl4pPr marL="1371600" indent="0" latinLnBrk="0">
              <a:buFontTx/>
              <a:buNone/>
              <a:defRPr lang="pt-BR"/>
            </a:lvl4pPr>
            <a:lvl5pPr marL="1828800" indent="0" latinLnBrk="0">
              <a:buFontTx/>
              <a:buNone/>
              <a:defRPr lang="pt-BR"/>
            </a:lvl5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pt-B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pt-BR" sz="4000" b="0" cap="none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pt-BR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11" name="Espaço reservado d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8" name="Espaço reservad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13" name="Espaço reservado d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4" name="Espaço reservad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do número do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3" name="Espaço reservad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do número do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pt-BR" sz="20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pt-BR" sz="2400"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de imagem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pt-BR" sz="1600"/>
            </a:lvl1pPr>
            <a:lvl2pPr marL="457200" indent="0" latinLnBrk="0">
              <a:buNone/>
              <a:defRPr lang="pt-BR" sz="1600"/>
            </a:lvl2pPr>
            <a:lvl3pPr marL="914400" indent="0" latinLnBrk="0">
              <a:buNone/>
              <a:defRPr lang="pt-BR" sz="1600"/>
            </a:lvl3pPr>
            <a:lvl4pPr marL="1371600" indent="0" latinLnBrk="0">
              <a:buNone/>
              <a:defRPr lang="pt-BR" sz="1600"/>
            </a:lvl4pPr>
            <a:lvl5pPr marL="1828800" indent="0" latinLnBrk="0">
              <a:buNone/>
              <a:defRPr lang="pt-BR" sz="1600"/>
            </a:lvl5pPr>
            <a:lvl6pPr marL="2286000" indent="0" latinLnBrk="0">
              <a:buNone/>
              <a:defRPr lang="pt-BR" sz="1600"/>
            </a:lvl6pPr>
            <a:lvl7pPr marL="2743200" indent="0" latinLnBrk="0">
              <a:buNone/>
              <a:defRPr lang="pt-BR" sz="1600"/>
            </a:lvl7pPr>
            <a:lvl8pPr marL="3200400" indent="0" latinLnBrk="0">
              <a:buNone/>
              <a:defRPr lang="pt-BR" sz="1600"/>
            </a:lvl8pPr>
            <a:lvl9pPr marL="3657600" indent="0" latinLnBrk="0">
              <a:buNone/>
              <a:defRPr lang="pt-BR" sz="16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pt-BR" sz="12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orma Livre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orma Livre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orma Livre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orma Livre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orma Livre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orma Livre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orma Livre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orma Livre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orma Livre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orma Livre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orma Livre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orma Livre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o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orma Livre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orma Livre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orma Livre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orma Livre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orma Livre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orma Livre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orma Livre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orma Livre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orma Livre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orma Livre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orma Livre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orma Livre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tângul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2" name="Espaço reservado do 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pt-BR"/>
              <a:t>22/09/2013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pt-BR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pt-BR">
          <a:solidFill>
            <a:schemeClr val="tx2"/>
          </a:solidFill>
        </a:defRPr>
      </a:lvl2pPr>
      <a:lvl3pPr eaLnBrk="1" latinLnBrk="0" hangingPunct="1">
        <a:defRPr lang="pt-BR">
          <a:solidFill>
            <a:schemeClr val="tx2"/>
          </a:solidFill>
        </a:defRPr>
      </a:lvl3pPr>
      <a:lvl4pPr eaLnBrk="1" latinLnBrk="0" hangingPunct="1">
        <a:defRPr lang="pt-BR">
          <a:solidFill>
            <a:schemeClr val="tx2"/>
          </a:solidFill>
        </a:defRPr>
      </a:lvl4pPr>
      <a:lvl5pPr eaLnBrk="1" latinLnBrk="0" hangingPunct="1">
        <a:defRPr lang="pt-BR">
          <a:solidFill>
            <a:schemeClr val="tx2"/>
          </a:solidFill>
        </a:defRPr>
      </a:lvl5pPr>
      <a:lvl6pPr eaLnBrk="1" latinLnBrk="0" hangingPunct="1">
        <a:defRPr lang="pt-BR">
          <a:solidFill>
            <a:schemeClr val="tx2"/>
          </a:solidFill>
        </a:defRPr>
      </a:lvl6pPr>
      <a:lvl7pPr eaLnBrk="1" latinLnBrk="0" hangingPunct="1">
        <a:defRPr lang="pt-BR">
          <a:solidFill>
            <a:schemeClr val="tx2"/>
          </a:solidFill>
        </a:defRPr>
      </a:lvl7pPr>
      <a:lvl8pPr eaLnBrk="1" latinLnBrk="0" hangingPunct="1">
        <a:defRPr lang="pt-BR">
          <a:solidFill>
            <a:schemeClr val="tx2"/>
          </a:solidFill>
        </a:defRPr>
      </a:lvl8pPr>
      <a:lvl9pPr eaLnBrk="1" latinLnBrk="0" hangingPunct="1">
        <a:defRPr lang="pt-B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pt-B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genealógica</a:t>
            </a:r>
          </a:p>
        </p:txBody>
      </p:sp>
      <p:graphicFrame>
        <p:nvGraphicFramePr>
          <p:cNvPr id="6" name="Espaço reservado 5" descr="Organograma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3203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ch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Mecha</vt:lpstr>
      <vt:lpstr>Árvore genealógica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2012-12-20T21:45:09Z</dcterms:created>
  <dcterms:modified xsi:type="dcterms:W3CDTF">2013-09-22T02:49:09Z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