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158" autoAdjust="0"/>
  </p:normalViewPr>
  <p:slideViewPr>
    <p:cSldViewPr snapToGrid="0">
      <p:cViewPr varScale="1">
        <p:scale>
          <a:sx n="75" d="100"/>
          <a:sy n="75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5C55C460-13F1-419E-94D1-D2CA6921E789}" type="datetime1">
              <a:rPr lang="pt-BR" smtClean="0"/>
              <a:t>22/09/2013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89ED90CB-459C-4B12-B364-B0CA1993A9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C2BBFB59-4DA1-4F74-A46F-BBADEB0358B6}" type="datetime1">
              <a:rPr lang="pt-BR" smtClean="0"/>
              <a:pPr/>
              <a:t>22/09/2013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</a:t>
            </a:r>
            <a:r>
              <a:rPr lang="pt-BR" dirty="0"/>
              <a:t>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E5863F8-513E-44B9-9F9C-A7685A64A6A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Quer uma saudação diferente? Para adicionar uma saudação personalizada, selecione o texto e digite sua mensagem.</a:t>
            </a:r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7" name="Espaço reservado para a imagem do slide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v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t-BR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pt-BR" dirty="0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</a:t>
            </a:r>
            <a:r>
              <a:rPr lang="pt-BR" dirty="0"/>
              <a:t>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D9C7-C36A-4E43-8D4E-D332DD1D22C9}" type="datetime1">
              <a:rPr lang="pt-BR" smtClean="0"/>
              <a:pPr/>
              <a:t>22/09/2013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t-B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t-B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16000" dirty="0"/>
              <a:t>FELIZ</a:t>
            </a:r>
            <a:r>
              <a:rPr lang="pt-BR" sz="12000" dirty="0"/>
              <a:t> </a:t>
            </a:r>
            <a:r>
              <a:rPr lang="pt-BR" sz="8600" dirty="0"/>
              <a:t>aniversário!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cunho em rosa do cartão de aniversário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Rascunho em rosa do cartão de aniversário</vt:lpstr>
      <vt:lpstr>FELIZ aniversário!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