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2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00A65721-4AD9-4F4E-91E4-B38E00E4EEF4}" type="datetimeFigureOut">
              <a:rPr lang="pt-BR"/>
              <a:t>17/12/2013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09D8C508-A143-4FC7-94DD-2868E3E037EE}" type="slidenum">
              <a:rPr lang="pt-B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95DC5D78-39BE-4C7D-9783-22D5EAEFC7B2}" type="datetimeFigureOut">
              <a:t>17/12/2013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41EFBA75-BA90-4A61-9717-741EDD6841F0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Não seja tímido(a)! Para adicionar sua própria mensagem, basta selecionar o texto nesta página e inserir o seu texto.</a:t>
            </a:r>
            <a:r>
              <a:rPr lang="pt-BR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Ao inserir a sua idade na parte superior, ela </a:t>
            </a:r>
            <a:r>
              <a:rPr lang="pt-B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fica de cabeça para baixo automaticamente.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pt-B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você percebeu que fizemos marcas de dobra para você? Elas são realmente claras. mas caso você não goste delas, basta excluí-las antes de imprimir.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pt-B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pt-B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pt-BR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Não seja tímido(a)! Para adicionar sua própria mensagem, basta selecionar o texto nesta página e inserir o seu texto. Ela fica de cabeça para baixo automaticamente.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pt-BR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 você percebeu que fizemos marcas de dobra para você? Elas são realmente claras. mas caso você não goste delas, basta excluí-las antes de imprimir.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pt-BR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pt-BR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6" name="raios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orma livre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0" name="Forma livre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orma livre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orma livre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orma livre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orma livre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5" name="Forma livre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6" name="Forma livre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7" name="Forma livre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8" name="Forma livre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9" name="Forma livre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0" name="Forma livre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1" name="Forma livre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2" name="Forma livre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3" name="Forma livre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24" name="borda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8" name="Retângulo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reto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ço reservado para texto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43" name="Grupo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tângulo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>
                <a:latin typeface="+mj-lt"/>
              </a:endParaRPr>
            </a:p>
          </p:txBody>
        </p:sp>
        <p:sp>
          <p:nvSpPr>
            <p:cNvPr id="42" name="Retângulo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44" name="Espaço reservado para tex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pt-BR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aios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orma livre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0" name="Forma livre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orma livre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orma livre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" name="Forma livre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orma livre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5" name="Forma livre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6" name="Forma livre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7" name="Forma livre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8" name="Forma livre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9" name="Forma livre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0" name="Forma livre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1" name="Forma livre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2" name="Forma livre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3" name="Forma livre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24" name="borda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8" name="Retângulo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0" name="Conector reto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ço reservado para tex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B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17/12/2013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B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B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FELIZ ANIVERSÁRIO!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18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-1039091" y="4862945"/>
            <a:ext cx="1012451" cy="32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dirty="0">
                <a:solidFill>
                  <a:schemeClr val="tx1"/>
                </a:solidFill>
              </a:rPr>
              <a:t>Dobre aqui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Desejando a você feliz </a:t>
            </a:r>
            <a:r>
              <a:rPr lang="pt-BR" dirty="0" smtClean="0"/>
              <a:t>18 </a:t>
            </a:r>
            <a:r>
              <a:rPr lang="pt-BR" dirty="0"/>
              <a:t>anos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7793999" y="4890655"/>
            <a:ext cx="1017492" cy="29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tx1"/>
                </a:solidFill>
              </a:rPr>
              <a:t>Dobre aqui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ios azuis no cartão de nascimento">
  <a:themeElements>
    <a:clrScheme name="Raios azui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141</Words>
  <Application>Microsoft Office PowerPoint</Application>
  <PresentationFormat>Personalizar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Raios azuis no cartão de nascimento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</dc:creator>
  <cp:lastModifiedBy>Erik Sedliak</cp:lastModifiedBy>
  <cp:revision>9</cp:revision>
  <dcterms:created xsi:type="dcterms:W3CDTF">2013-04-05T19:53:59Z</dcterms:created>
  <dcterms:modified xsi:type="dcterms:W3CDTF">2013-12-17T13:57:46Z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