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961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94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7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8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49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5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0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5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8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0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8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7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665629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tícu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TC104033925[[fn=Gotícula]]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Gotícula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2013-08-01T08:46:49Z</dcterms:created>
  <dcterms:modified xsi:type="dcterms:W3CDTF">2013-08-02T09:19:11Z</dcterms:modified>
</cp:coreProperties>
</file>