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842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547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686828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7107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175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348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691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271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072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8488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376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914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4368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8666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90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73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67805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29183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Íon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Petr Barborik</dc:creator>
  <cp:lastModifiedBy>Petr Barborik</cp:lastModifiedBy>
  <cp:revision>1</cp:revision>
  <dcterms:created xsi:type="dcterms:W3CDTF">2013-07-31T14:23:59Z</dcterms:created>
  <dcterms:modified xsi:type="dcterms:W3CDTF">2013-07-31T14:24:26Z</dcterms:modified>
</cp:coreProperties>
</file>