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055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93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65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12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555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7876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633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47885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330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630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531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AB293-E181-4C48-93A5-E9AE590B5A1D}" type="datetimeFigureOut">
              <a:rPr lang="pt-BR" smtClean="0"/>
              <a:t>31/07/2013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C59C5-EB2F-45EE-94A1-AA45C684E82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30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6398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2013-07-31T14:21:55Z</dcterms:created>
  <dcterms:modified xsi:type="dcterms:W3CDTF">2013-07-31T14:22:28Z</dcterms:modified>
</cp:coreProperties>
</file>