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0659" autoAdjust="0"/>
  </p:normalViewPr>
  <p:slideViewPr>
    <p:cSldViewPr snapToGrid="0">
      <p:cViewPr varScale="1">
        <p:scale>
          <a:sx n="68" d="100"/>
          <a:sy n="68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ECA8E-9AA6-462E-AB94-13CB3012BBA1}" type="datetime1">
              <a:rPr lang="pt-BR" smtClean="0"/>
              <a:t>16/07/2013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4561C-2146-4BD6-9AE6-C5F8C2D3A6CD}" type="datetime1">
              <a:rPr lang="pt-BR" noProof="0" smtClean="0"/>
              <a:pPr/>
              <a:t>16/07/2013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estilos de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noProof="0" dirty="0" smtClean="0"/>
              <a:t>Para alterar este convite, basta selecionar o texto de amostra e inserir os detalhes do seu evento. Se preferir começar do zero, pressione o botão Novo Slide na guia Início para inserir uma nova página. Insira então seu texto nos espaços reservados vazios.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vi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â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pic>
        <p:nvPicPr>
          <p:cNvPr id="44" name="Foto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tângulo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sp>
        <p:nvSpPr>
          <p:cNvPr id="46" name="Forma Livre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sp>
        <p:nvSpPr>
          <p:cNvPr id="47" name="Espaço Reservado para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48" name="Espaço Reservado para Texto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49" name="Espaço Reservado para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57" name="Retâ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pic>
        <p:nvPicPr>
          <p:cNvPr id="58" name="Foto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tângulo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sp>
        <p:nvSpPr>
          <p:cNvPr id="60" name="Forma Livre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noProof="0" dirty="0"/>
          </a:p>
        </p:txBody>
      </p:sp>
      <p:sp>
        <p:nvSpPr>
          <p:cNvPr id="61" name="Espaço Reservado para Texto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62" name="Espaço Reservado para Texto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63" name="Espaço Reservado para Texto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 smtClean="0"/>
              <a:t>Clique para editar estilos de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4497-1683-41B8-A6C5-587FAEBBA517}" type="datetime1">
              <a:rPr lang="pt-BR" noProof="0" smtClean="0"/>
              <a:pPr/>
              <a:t>16/07/2013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feliz aniversário, Carla!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Venha comemorar conosco</a:t>
            </a:r>
          </a:p>
          <a:p>
            <a:r>
              <a:rPr lang="pt-BR" dirty="0" smtClean="0"/>
              <a:t>Segunda-feira, 23 de agosto às 14:30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Restaurante japonês</a:t>
            </a:r>
          </a:p>
          <a:p>
            <a:r>
              <a:rPr lang="pt-BR" dirty="0" smtClean="0"/>
              <a:t>Rua Dias da Cruz, 1234, Rio de Janeiro, RJ</a:t>
            </a:r>
          </a:p>
          <a:p>
            <a:r>
              <a:rPr lang="pt-BR" dirty="0" smtClean="0"/>
              <a:t>Confirmar presença em erin@exemplo.com.br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feliz aniversário, Carla!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BR" dirty="0" smtClean="0"/>
              <a:t>Venha comemorar conosco</a:t>
            </a:r>
          </a:p>
          <a:p>
            <a:r>
              <a:rPr lang="pt-BR" dirty="0" smtClean="0"/>
              <a:t>Segunda-feira, 23 de agosto às 14:30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Restaurante japonês</a:t>
            </a:r>
          </a:p>
          <a:p>
            <a:r>
              <a:rPr lang="pt-BR" dirty="0" smtClean="0"/>
              <a:t>Rua Dias da Cruz, 1234, Rio de Janeiro, RJ</a:t>
            </a:r>
          </a:p>
          <a:p>
            <a:r>
              <a:rPr lang="pt-BR" dirty="0" smtClean="0"/>
              <a:t>Confirmar presença em erin@exemplo.com.br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ta roxa de convite">
  <a:themeElements>
    <a:clrScheme name="Fita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Tema do Office">
  <a:themeElements>
    <a:clrScheme name="Fita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Fita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A24CD2-3E73-46D2-B515-C9D20064F89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115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Century</vt:lpstr>
      <vt:lpstr>Fita roxa de convite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2013-04-05T20:24:11Z</dcterms:created>
  <dcterms:modified xsi:type="dcterms:W3CDTF">2013-07-16T06:57:05Z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