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89442" autoAdjust="0"/>
  </p:normalViewPr>
  <p:slideViewPr>
    <p:cSldViewPr snapToGrid="0">
      <p:cViewPr varScale="1">
        <p:scale>
          <a:sx n="67" d="100"/>
          <a:sy n="67" d="100"/>
        </p:scale>
        <p:origin x="13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6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0F73B120-AA3B-4417-A7CD-316D9FAF3512}" type="datetime1">
              <a:rPr lang="pt-BR" smtClean="0"/>
              <a:t>16/07/2013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89ED90CB-459C-4B12-B364-B0CA1993A9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6A9A566D-1743-42E0-94D4-D5B857346555}" type="datetime1">
              <a:rPr lang="pt-BR" noProof="0" smtClean="0"/>
              <a:pPr/>
              <a:t>16/07/2013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4E5863F8-513E-44B9-9F9C-A7685A64A6A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0" dirty="0" smtClean="0"/>
              <a:t>Quer uma saudação diferente? Para adicionar uma saudação pessoal, basta selecionar o texto e inserir sua </a:t>
            </a:r>
            <a:r>
              <a:rPr lang="pt-BR" i="0" baseline="0" dirty="0" smtClean="0"/>
              <a:t>mensagem.</a:t>
            </a:r>
            <a:endParaRPr lang="pt-BR" i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x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oto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a Livre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pt-BR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pt-BR" noProof="0" dirty="0"/>
              <a:t>EDITAR título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noProof="0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/>
              <a:t>Clique para 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B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F32F-3251-4021-88AE-83FAEAA75C9F}" type="datetime1">
              <a:rPr lang="pt-BR" noProof="0" smtClean="0"/>
              <a:pPr/>
              <a:t>16/07/2013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pt-B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pt-B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pt-B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3200" y="6497782"/>
            <a:ext cx="4793673" cy="3114569"/>
          </a:xfrm>
        </p:spPr>
        <p:txBody>
          <a:bodyPr>
            <a:normAutofit/>
          </a:bodyPr>
          <a:lstStyle/>
          <a:p>
            <a:r>
              <a:rPr lang="pt-BR" sz="11800" dirty="0"/>
              <a:t>FELIZ</a:t>
            </a:r>
            <a:r>
              <a:rPr lang="pt-BR" dirty="0"/>
              <a:t> </a:t>
            </a:r>
            <a:r>
              <a:rPr lang="pt-BR" sz="7200" dirty="0"/>
              <a:t>aniversário!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scunho de cartão de aniversário preto e azul">
  <a:themeElements>
    <a:clrScheme name="Rascunho de cartão de aniversário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Rascunho de cartão de aniversário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Rascunho de cartão de aniversário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2DD67E-5D72-4AA9-BEA2-BE892ABDF701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Personalizar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Rascunho de cartão de aniversário preto e azul</vt:lpstr>
      <vt:lpstr>FELIZ aniversário!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2013-07-16T06:55:28Z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