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4"/>
  </p:sldMasterIdLst>
  <p:notesMasterIdLst>
    <p:notesMasterId r:id="rId9"/>
  </p:notesMasterIdLst>
  <p:sldIdLst>
    <p:sldId id="261" r:id="rId5"/>
    <p:sldId id="259" r:id="rId6"/>
    <p:sldId id="256" r:id="rId7"/>
    <p:sldId id="260" r:id="rId8"/>
  </p:sldIdLst>
  <p:sldSz cx="7772400" cy="10058400"/>
  <p:notesSz cx="6858000" cy="9144000"/>
  <p:defaultTextStyle>
    <a:defPPr rtl="0"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  <p15:guide id="3" pos="288" userDrawn="1">
          <p15:clr>
            <a:srgbClr val="A4A3A4"/>
          </p15:clr>
        </p15:guide>
        <p15:guide id="4" orient="horz" pos="612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5D99"/>
    <a:srgbClr val="D24726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22B0B2-0C25-49CA-ABEF-09DDD4CC52CA}" v="288" dt="2017-09-13T21:11:33.250"/>
    <p1510:client id="{98A5D460-AC1A-4892-AE2F-61744DC431F0}" v="68" dt="2017-09-13T19:08:47.1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296"/>
    <p:restoredTop sz="94672"/>
  </p:normalViewPr>
  <p:slideViewPr>
    <p:cSldViewPr snapToGrid="0" snapToObjects="1">
      <p:cViewPr varScale="1">
        <p:scale>
          <a:sx n="86" d="100"/>
          <a:sy n="86" d="100"/>
        </p:scale>
        <p:origin x="2866" y="77"/>
      </p:cViewPr>
      <p:guideLst>
        <p:guide orient="horz" pos="3168"/>
        <p:guide pos="2448"/>
        <p:guide pos="288"/>
        <p:guide orient="horz" pos="612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r>
              <a:rPr lang="it-IT"/>
              <a:t>14/09/2017</a:t>
            </a:r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pl"/>
              <a:t>Fare clic per modificare gli stili del testo dello schema</a:t>
            </a:r>
          </a:p>
          <a:p>
            <a:pPr lvl="1" rtl="0"/>
            <a:r>
              <a:rPr lang="pl"/>
              <a:t>Secondo livello</a:t>
            </a:r>
          </a:p>
          <a:p>
            <a:pPr lvl="2" rtl="0"/>
            <a:r>
              <a:rPr lang="pl"/>
              <a:t>Terzo livello</a:t>
            </a:r>
          </a:p>
          <a:p>
            <a:pPr lvl="3" rtl="0"/>
            <a:r>
              <a:rPr lang="pl"/>
              <a:t>Quarto livello</a:t>
            </a:r>
          </a:p>
          <a:p>
            <a:pPr lvl="4" rtl="0"/>
            <a:r>
              <a:rPr lang="pl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EA472638-3D52-C545-AF2D-5724607F2B6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81529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EA472638-3D52-C545-AF2D-5724607F2B65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693235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36788" y="1143000"/>
            <a:ext cx="23844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EA472638-3D52-C545-AF2D-5724607F2B65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259803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36788" y="1143000"/>
            <a:ext cx="23844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EA472638-3D52-C545-AF2D-5724607F2B65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86292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EA472638-3D52-C545-AF2D-5724607F2B65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6854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rtlCol="0" anchor="b"/>
          <a:lstStyle>
            <a:lvl1pPr algn="ctr">
              <a:defRPr sz="5100"/>
            </a:lvl1pPr>
          </a:lstStyle>
          <a:p>
            <a:pPr rtl="0"/>
            <a:r>
              <a:rPr lang="pl"/>
              <a:t>Fare clic per modificare stile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 rtlCol="0"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pPr rtl="0"/>
            <a:r>
              <a:rPr lang="pl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/>
              <a:t>14/09/2017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0420942-0C1D-C342-8146-AAA4F3CAD529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l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pl"/>
              <a:t>Fare clic per modificare gli stili del testo dello schema</a:t>
            </a:r>
          </a:p>
          <a:p>
            <a:pPr lvl="1" rtl="0"/>
            <a:r>
              <a:rPr lang="pl"/>
              <a:t>Secondo livello</a:t>
            </a:r>
          </a:p>
          <a:p>
            <a:pPr lvl="2" rtl="0"/>
            <a:r>
              <a:rPr lang="pl"/>
              <a:t>Terzo livello</a:t>
            </a:r>
          </a:p>
          <a:p>
            <a:pPr lvl="3" rtl="0"/>
            <a:r>
              <a:rPr lang="pl"/>
              <a:t>Quarto livello</a:t>
            </a:r>
          </a:p>
          <a:p>
            <a:pPr lvl="4" rtl="0"/>
            <a:r>
              <a:rPr lang="pl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/>
              <a:t>14/09/2017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0420942-0C1D-C342-8146-AAA4F3CAD529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 rtlCol="0"/>
          <a:lstStyle/>
          <a:p>
            <a:pPr rtl="0"/>
            <a:r>
              <a:rPr lang="pl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 rtlCol="0"/>
          <a:lstStyle/>
          <a:p>
            <a:pPr lvl="0" rtl="0"/>
            <a:r>
              <a:rPr lang="pl"/>
              <a:t>Fare clic per modificare gli stili del testo dello schema</a:t>
            </a:r>
          </a:p>
          <a:p>
            <a:pPr lvl="1" rtl="0"/>
            <a:r>
              <a:rPr lang="pl"/>
              <a:t>Secondo livello</a:t>
            </a:r>
          </a:p>
          <a:p>
            <a:pPr lvl="2" rtl="0"/>
            <a:r>
              <a:rPr lang="pl"/>
              <a:t>Terzo livello</a:t>
            </a:r>
          </a:p>
          <a:p>
            <a:pPr lvl="3" rtl="0"/>
            <a:r>
              <a:rPr lang="pl"/>
              <a:t>Quarto livello</a:t>
            </a:r>
          </a:p>
          <a:p>
            <a:pPr lvl="4" rtl="0"/>
            <a:r>
              <a:rPr lang="pl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/>
              <a:t>14/09/2017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0420942-0C1D-C342-8146-AAA4F3CAD529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l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pl"/>
              <a:t>Fare clic per modificare gli stili del testo dello schema</a:t>
            </a:r>
          </a:p>
          <a:p>
            <a:pPr lvl="1" rtl="0"/>
            <a:r>
              <a:rPr lang="pl"/>
              <a:t>Secondo livello</a:t>
            </a:r>
          </a:p>
          <a:p>
            <a:pPr lvl="2" rtl="0"/>
            <a:r>
              <a:rPr lang="pl"/>
              <a:t>Terzo livello</a:t>
            </a:r>
          </a:p>
          <a:p>
            <a:pPr lvl="3" rtl="0"/>
            <a:r>
              <a:rPr lang="pl"/>
              <a:t>Quarto livello</a:t>
            </a:r>
          </a:p>
          <a:p>
            <a:pPr lvl="4" rtl="0"/>
            <a:r>
              <a:rPr lang="pl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/>
              <a:t>14/09/2017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0420942-0C1D-C342-8146-AAA4F3CAD529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rtlCol="0" anchor="b"/>
          <a:lstStyle>
            <a:lvl1pPr>
              <a:defRPr sz="5100"/>
            </a:lvl1pPr>
          </a:lstStyle>
          <a:p>
            <a:pPr rtl="0"/>
            <a:r>
              <a:rPr lang="pl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 rtlCol="0"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pl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/>
              <a:t>14/09/2017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0420942-0C1D-C342-8146-AAA4F3CAD529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l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 rtlCol="0"/>
          <a:lstStyle/>
          <a:p>
            <a:pPr lvl="0" rtl="0"/>
            <a:r>
              <a:rPr lang="pl"/>
              <a:t>Fare clic per modificare gli stili del testo dello schema</a:t>
            </a:r>
          </a:p>
          <a:p>
            <a:pPr lvl="1" rtl="0"/>
            <a:r>
              <a:rPr lang="pl"/>
              <a:t>Secondo livello</a:t>
            </a:r>
          </a:p>
          <a:p>
            <a:pPr lvl="2" rtl="0"/>
            <a:r>
              <a:rPr lang="pl"/>
              <a:t>Terzo livello</a:t>
            </a:r>
          </a:p>
          <a:p>
            <a:pPr lvl="3" rtl="0"/>
            <a:r>
              <a:rPr lang="pl"/>
              <a:t>Quarto livello</a:t>
            </a:r>
          </a:p>
          <a:p>
            <a:pPr lvl="4" rtl="0"/>
            <a:r>
              <a:rPr lang="pl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 rtlCol="0"/>
          <a:lstStyle/>
          <a:p>
            <a:pPr lvl="0" rtl="0"/>
            <a:r>
              <a:rPr lang="pl"/>
              <a:t>Fare clic per modificare gli stili del testo dello schema</a:t>
            </a:r>
          </a:p>
          <a:p>
            <a:pPr lvl="1" rtl="0"/>
            <a:r>
              <a:rPr lang="pl"/>
              <a:t>Secondo livello</a:t>
            </a:r>
          </a:p>
          <a:p>
            <a:pPr lvl="2" rtl="0"/>
            <a:r>
              <a:rPr lang="pl"/>
              <a:t>Terzo livello</a:t>
            </a:r>
          </a:p>
          <a:p>
            <a:pPr lvl="3" rtl="0"/>
            <a:r>
              <a:rPr lang="pl"/>
              <a:t>Quarto livello</a:t>
            </a:r>
          </a:p>
          <a:p>
            <a:pPr lvl="4" rtl="0"/>
            <a:r>
              <a:rPr lang="pl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/>
              <a:t>14/09/2017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0420942-0C1D-C342-8146-AAA4F3CAD529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 rtlCol="0"/>
          <a:lstStyle/>
          <a:p>
            <a:pPr rtl="0"/>
            <a:r>
              <a:rPr lang="pl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rtlCol="0"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 rtl="0"/>
            <a:r>
              <a:rPr lang="pl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 rtlCol="0"/>
          <a:lstStyle/>
          <a:p>
            <a:pPr lvl="0" rtl="0"/>
            <a:r>
              <a:rPr lang="pl"/>
              <a:t>Fare clic per modificare gli stili del testo dello schema</a:t>
            </a:r>
          </a:p>
          <a:p>
            <a:pPr lvl="1" rtl="0"/>
            <a:r>
              <a:rPr lang="pl"/>
              <a:t>Secondo livello</a:t>
            </a:r>
          </a:p>
          <a:p>
            <a:pPr lvl="2" rtl="0"/>
            <a:r>
              <a:rPr lang="pl"/>
              <a:t>Terzo livello</a:t>
            </a:r>
          </a:p>
          <a:p>
            <a:pPr lvl="3" rtl="0"/>
            <a:r>
              <a:rPr lang="pl"/>
              <a:t>Quarto livello</a:t>
            </a:r>
          </a:p>
          <a:p>
            <a:pPr lvl="4" rtl="0"/>
            <a:r>
              <a:rPr lang="pl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rtlCol="0"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 rtl="0"/>
            <a:r>
              <a:rPr lang="pl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 rtlCol="0"/>
          <a:lstStyle/>
          <a:p>
            <a:pPr lvl="0" rtl="0"/>
            <a:r>
              <a:rPr lang="pl"/>
              <a:t>Fare clic per modificare gli stili del testo dello schema</a:t>
            </a:r>
          </a:p>
          <a:p>
            <a:pPr lvl="1" rtl="0"/>
            <a:r>
              <a:rPr lang="pl"/>
              <a:t>Secondo livello</a:t>
            </a:r>
          </a:p>
          <a:p>
            <a:pPr lvl="2" rtl="0"/>
            <a:r>
              <a:rPr lang="pl"/>
              <a:t>Terzo livello</a:t>
            </a:r>
          </a:p>
          <a:p>
            <a:pPr lvl="3" rtl="0"/>
            <a:r>
              <a:rPr lang="pl"/>
              <a:t>Quarto livello</a:t>
            </a:r>
          </a:p>
          <a:p>
            <a:pPr lvl="4" rtl="0"/>
            <a:r>
              <a:rPr lang="pl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/>
              <a:t>14/09/2017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0420942-0C1D-C342-8146-AAA4F3CAD529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l"/>
              <a:t>Fare clic per modificare stile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/>
              <a:t>14/09/2017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0420942-0C1D-C342-8146-AAA4F3CAD529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/>
              <a:t>14/09/2017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0420942-0C1D-C342-8146-AAA4F3CAD529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rtlCol="0" anchor="b"/>
          <a:lstStyle>
            <a:lvl1pPr>
              <a:defRPr sz="2720"/>
            </a:lvl1pPr>
          </a:lstStyle>
          <a:p>
            <a:pPr rtl="0"/>
            <a:r>
              <a:rPr lang="pl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 rtlCol="0"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 rtl="0"/>
            <a:r>
              <a:rPr lang="pl"/>
              <a:t>Fare clic per modificare gli stili del testo dello schema</a:t>
            </a:r>
          </a:p>
          <a:p>
            <a:pPr lvl="1" rtl="0"/>
            <a:r>
              <a:rPr lang="pl"/>
              <a:t>Secondo livello</a:t>
            </a:r>
          </a:p>
          <a:p>
            <a:pPr lvl="2" rtl="0"/>
            <a:r>
              <a:rPr lang="pl"/>
              <a:t>Terzo livello</a:t>
            </a:r>
          </a:p>
          <a:p>
            <a:pPr lvl="3" rtl="0"/>
            <a:r>
              <a:rPr lang="pl"/>
              <a:t>Quarto livello</a:t>
            </a:r>
          </a:p>
          <a:p>
            <a:pPr lvl="4" rtl="0"/>
            <a:r>
              <a:rPr lang="pl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 rtlCol="0"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 rtl="0"/>
            <a:r>
              <a:rPr lang="pl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/>
              <a:t>14/09/2017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0420942-0C1D-C342-8146-AAA4F3CAD529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rtlCol="0" anchor="b"/>
          <a:lstStyle>
            <a:lvl1pPr>
              <a:defRPr sz="2720"/>
            </a:lvl1pPr>
          </a:lstStyle>
          <a:p>
            <a:pPr rtl="0"/>
            <a:r>
              <a:rPr lang="pl"/>
              <a:t>Fare clic per modificare stile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rtlCol="0"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pPr rtl="0"/>
            <a:r>
              <a:rPr lang="pl"/>
              <a:t>Trascinare l'immagine su un segnaposto o fare clic sull'icona per aggiungerla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 rtlCol="0"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 rtl="0"/>
            <a:r>
              <a:rPr lang="pl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/>
              <a:t>14/09/2017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0420942-0C1D-C342-8146-AAA4F3CAD529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pl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pl"/>
              <a:t>Fare clic per modificare gli stili del testo dello schema</a:t>
            </a:r>
          </a:p>
          <a:p>
            <a:pPr lvl="1" rtl="0"/>
            <a:r>
              <a:rPr lang="pl"/>
              <a:t>Secondo livello</a:t>
            </a:r>
          </a:p>
          <a:p>
            <a:pPr lvl="2" rtl="0"/>
            <a:r>
              <a:rPr lang="pl"/>
              <a:t>Terzo livello</a:t>
            </a:r>
          </a:p>
          <a:p>
            <a:pPr lvl="3" rtl="0"/>
            <a:r>
              <a:rPr lang="pl"/>
              <a:t>Quarto livello</a:t>
            </a:r>
          </a:p>
          <a:p>
            <a:pPr lvl="4" rtl="0"/>
            <a:r>
              <a:rPr lang="pl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it-IT"/>
              <a:t>14/09/2017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20420942-0C1D-C342-8146-AAA4F3CAD52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8533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emf"/><Relationship Id="rId7" Type="http://schemas.openxmlformats.org/officeDocument/2006/relationships/image" Target="../media/image10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emf"/><Relationship Id="rId5" Type="http://schemas.openxmlformats.org/officeDocument/2006/relationships/image" Target="../media/image8.png"/><Relationship Id="rId10" Type="http://schemas.openxmlformats.org/officeDocument/2006/relationships/image" Target="../media/image13.emf"/><Relationship Id="rId4" Type="http://schemas.openxmlformats.org/officeDocument/2006/relationships/image" Target="../media/image7.emf"/><Relationship Id="rId9" Type="http://schemas.openxmlformats.org/officeDocument/2006/relationships/image" Target="../media/image12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emf"/><Relationship Id="rId3" Type="http://schemas.openxmlformats.org/officeDocument/2006/relationships/image" Target="../media/image14.emf"/><Relationship Id="rId7" Type="http://schemas.openxmlformats.org/officeDocument/2006/relationships/image" Target="../media/image18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emf"/><Relationship Id="rId11" Type="http://schemas.openxmlformats.org/officeDocument/2006/relationships/image" Target="../media/image22.png"/><Relationship Id="rId5" Type="http://schemas.openxmlformats.org/officeDocument/2006/relationships/image" Target="../media/image16.emf"/><Relationship Id="rId10" Type="http://schemas.openxmlformats.org/officeDocument/2006/relationships/image" Target="../media/image21.png"/><Relationship Id="rId4" Type="http://schemas.openxmlformats.org/officeDocument/2006/relationships/image" Target="../media/image15.emf"/><Relationship Id="rId9" Type="http://schemas.openxmlformats.org/officeDocument/2006/relationships/image" Target="../media/image2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0" y="21266"/>
            <a:ext cx="7772400" cy="10058400"/>
          </a:xfrm>
          <a:prstGeom prst="rect">
            <a:avLst/>
          </a:prstGeom>
          <a:solidFill>
            <a:srgbClr val="315D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8022" y="417815"/>
            <a:ext cx="1422400" cy="304800"/>
          </a:xfrm>
          <a:prstGeom prst="rect">
            <a:avLst/>
          </a:prstGeom>
        </p:spPr>
      </p:pic>
      <p:sp>
        <p:nvSpPr>
          <p:cNvPr id="6" name="Rettangolo 5"/>
          <p:cNvSpPr/>
          <p:nvPr/>
        </p:nvSpPr>
        <p:spPr>
          <a:xfrm>
            <a:off x="477751" y="1386347"/>
            <a:ext cx="6015519" cy="1754326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rtl="0"/>
            <a:r>
              <a:rPr lang="pl" sz="3600" dirty="0">
                <a:solidFill>
                  <a:schemeClr val="bg1"/>
                </a:solidFill>
                <a:latin typeface="Segoe Pro Display Light" charset="0"/>
                <a:ea typeface="Segoe Pro Display Light" charset="0"/>
                <a:cs typeface="Segoe Pro Display Light" charset="0"/>
              </a:rPr>
              <a:t>5 nowych </a:t>
            </a:r>
            <a:br>
              <a:rPr lang="en-US" sz="3600" dirty="0">
                <a:solidFill>
                  <a:schemeClr val="bg1"/>
                </a:solidFill>
                <a:latin typeface="Segoe Pro Display Light" charset="0"/>
                <a:ea typeface="Segoe Pro Display Light" charset="0"/>
                <a:cs typeface="Segoe Pro Display Light" charset="0"/>
              </a:rPr>
            </a:br>
            <a:r>
              <a:rPr lang="pl" sz="3600" dirty="0">
                <a:solidFill>
                  <a:schemeClr val="bg1"/>
                </a:solidFill>
                <a:latin typeface="Segoe Pro Display Light" charset="0"/>
                <a:ea typeface="Segoe Pro Display Light" charset="0"/>
                <a:cs typeface="Segoe Pro Display Light" charset="0"/>
              </a:rPr>
              <a:t>sposobów </a:t>
            </a:r>
          </a:p>
          <a:p>
            <a:pPr rtl="0"/>
            <a:r>
              <a:rPr lang="pl" sz="3600" dirty="0">
                <a:solidFill>
                  <a:schemeClr val="bg1"/>
                </a:solidFill>
                <a:latin typeface="Segoe Pro Display Light" charset="0"/>
                <a:ea typeface="Segoe Pro Display Light" charset="0"/>
                <a:cs typeface="Segoe Pro Display Light" charset="0"/>
              </a:rPr>
              <a:t>pracy</a:t>
            </a:r>
          </a:p>
        </p:txBody>
      </p:sp>
      <p:sp>
        <p:nvSpPr>
          <p:cNvPr id="7" name="Rettangolo 6"/>
          <p:cNvSpPr/>
          <p:nvPr/>
        </p:nvSpPr>
        <p:spPr>
          <a:xfrm>
            <a:off x="488026" y="3025850"/>
            <a:ext cx="6015519" cy="1723549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rtl="0"/>
            <a:r>
              <a:rPr lang="pl" sz="3600" dirty="0">
                <a:solidFill>
                  <a:schemeClr val="bg1"/>
                </a:solidFill>
                <a:latin typeface="Segoe Pro Display Light" charset="0"/>
                <a:ea typeface="Segoe Pro Display Light" charset="0"/>
                <a:cs typeface="Segoe Pro Display Light" charset="0"/>
              </a:rPr>
              <a:t>w programie </a:t>
            </a:r>
            <a:br>
              <a:rPr lang="en-US" sz="3600" dirty="0">
                <a:solidFill>
                  <a:schemeClr val="bg1"/>
                </a:solidFill>
                <a:latin typeface="Segoe Pro Display Light" charset="0"/>
                <a:ea typeface="Segoe Pro Display Light" charset="0"/>
                <a:cs typeface="Segoe Pro Display Light" charset="0"/>
              </a:rPr>
            </a:br>
            <a:r>
              <a:rPr lang="pl" sz="7000" dirty="0">
                <a:solidFill>
                  <a:schemeClr val="bg1"/>
                </a:solidFill>
                <a:latin typeface="Segoe Pro Display Light" charset="0"/>
                <a:ea typeface="Segoe Pro Display Light" charset="0"/>
                <a:cs typeface="Segoe Pro Display Light" charset="0"/>
              </a:rPr>
              <a:t>Word</a:t>
            </a:r>
          </a:p>
        </p:txBody>
      </p:sp>
      <p:sp>
        <p:nvSpPr>
          <p:cNvPr id="8" name="Rettangolo 7"/>
          <p:cNvSpPr/>
          <p:nvPr/>
        </p:nvSpPr>
        <p:spPr>
          <a:xfrm>
            <a:off x="0" y="5118862"/>
            <a:ext cx="7772400" cy="4939538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9" name="Rettangolo 8"/>
          <p:cNvSpPr/>
          <p:nvPr/>
        </p:nvSpPr>
        <p:spPr>
          <a:xfrm>
            <a:off x="878444" y="5392191"/>
            <a:ext cx="6015519" cy="353943"/>
          </a:xfrm>
          <a:prstGeom prst="rect">
            <a:avLst/>
          </a:prstGeom>
          <a:solidFill>
            <a:srgbClr val="E6E6E6"/>
          </a:solidFill>
        </p:spPr>
        <p:txBody>
          <a:bodyPr wrap="square" rtlCol="0">
            <a:spAutoFit/>
          </a:bodyPr>
          <a:lstStyle/>
          <a:p>
            <a:pPr rtl="0"/>
            <a:r>
              <a:rPr lang="pl" sz="1700" b="1">
                <a:solidFill>
                  <a:srgbClr val="315D99"/>
                </a:solidFill>
                <a:latin typeface="Segoe Pro Display" charset="0"/>
                <a:ea typeface="Segoe Pro Display" charset="0"/>
                <a:cs typeface="Segoe Pro Display" charset="0"/>
              </a:rPr>
              <a:t>Współpraca z dowolnymi osobami, w dowolnym miejscu</a:t>
            </a:r>
          </a:p>
        </p:txBody>
      </p:sp>
      <p:pic>
        <p:nvPicPr>
          <p:cNvPr id="10" name="Immagin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58851" y="470596"/>
            <a:ext cx="3822700" cy="4419600"/>
          </a:xfrm>
          <a:prstGeom prst="rect">
            <a:avLst/>
          </a:prstGeom>
        </p:spPr>
      </p:pic>
      <p:pic>
        <p:nvPicPr>
          <p:cNvPr id="11" name="Immagin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8022" y="6642723"/>
            <a:ext cx="1024413" cy="1123607"/>
          </a:xfrm>
          <a:prstGeom prst="rect">
            <a:avLst/>
          </a:prstGeom>
        </p:spPr>
      </p:pic>
      <p:pic>
        <p:nvPicPr>
          <p:cNvPr id="12" name="Immagine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8022" y="5384802"/>
            <a:ext cx="330200" cy="330200"/>
          </a:xfrm>
          <a:prstGeom prst="rect">
            <a:avLst/>
          </a:prstGeom>
        </p:spPr>
      </p:pic>
      <p:sp>
        <p:nvSpPr>
          <p:cNvPr id="13" name="Rettangolo 12"/>
          <p:cNvSpPr/>
          <p:nvPr/>
        </p:nvSpPr>
        <p:spPr>
          <a:xfrm>
            <a:off x="4223712" y="6486714"/>
            <a:ext cx="2940979" cy="800219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rtl="0"/>
            <a:r>
              <a:rPr lang="pl" sz="1300" b="1" dirty="0">
                <a:solidFill>
                  <a:srgbClr val="315D99"/>
                </a:solidFill>
                <a:latin typeface="Segoe Pro Display" charset="0"/>
                <a:ea typeface="Segoe Pro Display" charset="0"/>
                <a:cs typeface="Segoe Pro Display" charset="0"/>
              </a:rPr>
              <a:t>Zapisywanie w chmurze</a:t>
            </a:r>
          </a:p>
          <a:p>
            <a:pPr rtl="0"/>
            <a:r>
              <a:rPr lang="pl" sz="1100" dirty="0">
                <a:latin typeface="Segoe Pro Display" charset="0"/>
                <a:ea typeface="Segoe Pro Display" charset="0"/>
                <a:cs typeface="Segoe Pro Display" charset="0"/>
              </a:rPr>
              <a:t>Zapisywanie plików w chmurze umożliwia uzyskiwanie do nich dostępu </a:t>
            </a:r>
          </a:p>
          <a:p>
            <a:pPr rtl="0"/>
            <a:r>
              <a:rPr lang="pl" sz="1100" dirty="0">
                <a:latin typeface="Segoe Pro Display" charset="0"/>
                <a:ea typeface="Segoe Pro Display" charset="0"/>
                <a:cs typeface="Segoe Pro Display" charset="0"/>
              </a:rPr>
              <a:t>z dowolnego miejsca i ułatwia </a:t>
            </a:r>
          </a:p>
          <a:p>
            <a:pPr rtl="0"/>
            <a:r>
              <a:rPr lang="pl" sz="1100" dirty="0">
                <a:latin typeface="Segoe Pro Display" charset="0"/>
                <a:ea typeface="Segoe Pro Display" charset="0"/>
                <a:cs typeface="Segoe Pro Display" charset="0"/>
              </a:rPr>
              <a:t>udostępnianie ich zespołowi.</a:t>
            </a:r>
          </a:p>
        </p:txBody>
      </p:sp>
      <p:sp>
        <p:nvSpPr>
          <p:cNvPr id="14" name="Rettangolo 13"/>
          <p:cNvSpPr/>
          <p:nvPr/>
        </p:nvSpPr>
        <p:spPr>
          <a:xfrm>
            <a:off x="5470205" y="7717169"/>
            <a:ext cx="2214865" cy="969496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rtl="0"/>
            <a:r>
              <a:rPr lang="pl" sz="1300" b="1" dirty="0">
                <a:solidFill>
                  <a:srgbClr val="315D99"/>
                </a:solidFill>
                <a:latin typeface="Segoe Pro Display" charset="0"/>
                <a:ea typeface="Segoe Pro Display" charset="0"/>
                <a:cs typeface="Segoe Pro Display" charset="0"/>
              </a:rPr>
              <a:t>Udostępnianie</a:t>
            </a:r>
          </a:p>
          <a:p>
            <a:pPr rtl="0"/>
            <a:r>
              <a:rPr lang="pl" sz="1100" dirty="0">
                <a:latin typeface="Segoe Pro Display" charset="0"/>
                <a:ea typeface="Segoe Pro Display" charset="0"/>
                <a:cs typeface="Segoe Pro Display" charset="0"/>
              </a:rPr>
              <a:t>Kliknięcie przycisku wystarczy, </a:t>
            </a:r>
          </a:p>
          <a:p>
            <a:pPr rtl="0"/>
            <a:r>
              <a:rPr lang="pl" sz="1100" dirty="0">
                <a:latin typeface="Segoe Pro Display" charset="0"/>
                <a:ea typeface="Segoe Pro Display" charset="0"/>
                <a:cs typeface="Segoe Pro Display" charset="0"/>
              </a:rPr>
              <a:t>aby szybko zaprosić inne osoby </a:t>
            </a:r>
          </a:p>
          <a:p>
            <a:pPr rtl="0"/>
            <a:r>
              <a:rPr lang="pl" sz="1100" dirty="0">
                <a:latin typeface="Segoe Pro Display" charset="0"/>
                <a:ea typeface="Segoe Pro Display" charset="0"/>
                <a:cs typeface="Segoe Pro Display" charset="0"/>
              </a:rPr>
              <a:t>do edytowania lub wyświetlania dokumentu.</a:t>
            </a:r>
          </a:p>
        </p:txBody>
      </p:sp>
      <p:sp>
        <p:nvSpPr>
          <p:cNvPr id="15" name="Rettangolo 14"/>
          <p:cNvSpPr/>
          <p:nvPr/>
        </p:nvSpPr>
        <p:spPr>
          <a:xfrm>
            <a:off x="388438" y="7831154"/>
            <a:ext cx="1811262" cy="1508105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r" rtl="0"/>
            <a:r>
              <a:rPr lang="pl" sz="1300" b="1" dirty="0">
                <a:solidFill>
                  <a:srgbClr val="315D99"/>
                </a:solidFill>
                <a:latin typeface="Segoe Pro Display" charset="0"/>
                <a:ea typeface="Segoe Pro Display" charset="0"/>
                <a:cs typeface="Segoe Pro Display" charset="0"/>
              </a:rPr>
              <a:t>Współpraca w czasie rzeczywistym</a:t>
            </a:r>
          </a:p>
          <a:p>
            <a:pPr algn="r" rtl="0"/>
            <a:endParaRPr lang="en-US" sz="1100" dirty="0">
              <a:latin typeface="Segoe Pro Display" charset="0"/>
              <a:ea typeface="Segoe Pro Display" charset="0"/>
              <a:cs typeface="Segoe Pro Display" charset="0"/>
            </a:endParaRPr>
          </a:p>
          <a:p>
            <a:pPr algn="r" rtl="0"/>
            <a:r>
              <a:rPr lang="pl" sz="1100" dirty="0">
                <a:latin typeface="Segoe Pro Display" charset="0"/>
                <a:ea typeface="Segoe Pro Display" charset="0"/>
                <a:cs typeface="Segoe Pro Display" charset="0"/>
              </a:rPr>
              <a:t>Współtwórz dokumenty </a:t>
            </a:r>
            <a:br>
              <a:rPr lang="en-US" sz="1100" dirty="0">
                <a:latin typeface="Segoe Pro Display" charset="0"/>
                <a:ea typeface="Segoe Pro Display" charset="0"/>
                <a:cs typeface="Segoe Pro Display" charset="0"/>
              </a:rPr>
            </a:br>
            <a:r>
              <a:rPr lang="pl" sz="1100" dirty="0">
                <a:latin typeface="Segoe Pro Display" charset="0"/>
                <a:ea typeface="Segoe Pro Display" charset="0"/>
                <a:cs typeface="Segoe Pro Display" charset="0"/>
              </a:rPr>
              <a:t>w czasie rzeczywistym </a:t>
            </a:r>
            <a:br>
              <a:rPr lang="en-US" sz="1100" dirty="0">
                <a:latin typeface="Segoe Pro Display" charset="0"/>
                <a:ea typeface="Segoe Pro Display" charset="0"/>
                <a:cs typeface="Segoe Pro Display" charset="0"/>
              </a:rPr>
            </a:br>
            <a:r>
              <a:rPr lang="pl" sz="1100" dirty="0">
                <a:latin typeface="Segoe Pro Display" charset="0"/>
                <a:ea typeface="Segoe Pro Display" charset="0"/>
                <a:cs typeface="Segoe Pro Display" charset="0"/>
              </a:rPr>
              <a:t>i przeglądaj zmiany innych osób w momencie ich wprowadzenia.</a:t>
            </a:r>
          </a:p>
        </p:txBody>
      </p:sp>
      <p:pic>
        <p:nvPicPr>
          <p:cNvPr id="16" name="Immagine 1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12718" y="6523695"/>
            <a:ext cx="3100726" cy="3165517"/>
          </a:xfrm>
          <a:prstGeom prst="rect">
            <a:avLst/>
          </a:prstGeom>
        </p:spPr>
      </p:pic>
      <p:sp>
        <p:nvSpPr>
          <p:cNvPr id="17" name="Rettangolo 16"/>
          <p:cNvSpPr/>
          <p:nvPr/>
        </p:nvSpPr>
        <p:spPr>
          <a:xfrm>
            <a:off x="4255566" y="9029584"/>
            <a:ext cx="3429504" cy="800219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rtl="0"/>
            <a:r>
              <a:rPr lang="pl" sz="1300" b="1" spc="-40" dirty="0">
                <a:solidFill>
                  <a:srgbClr val="315D99"/>
                </a:solidFill>
                <a:latin typeface="Segoe Pro Display" charset="0"/>
                <a:ea typeface="Segoe Pro Display" charset="0"/>
                <a:cs typeface="Segoe Pro Display" charset="0"/>
              </a:rPr>
              <a:t>Przekazywanie lub przyjmowanie pomysłów</a:t>
            </a:r>
          </a:p>
          <a:p>
            <a:pPr rtl="0"/>
            <a:r>
              <a:rPr lang="pl" sz="1100" dirty="0">
                <a:latin typeface="Segoe Pro Display" charset="0"/>
                <a:ea typeface="Segoe Pro Display" charset="0"/>
                <a:cs typeface="Segoe Pro Display" charset="0"/>
              </a:rPr>
              <a:t>Śledź zmiany i dziel się swoimi opiniami</a:t>
            </a:r>
          </a:p>
          <a:p>
            <a:pPr rtl="0"/>
            <a:r>
              <a:rPr lang="pl" sz="1100" dirty="0">
                <a:latin typeface="Segoe Pro Display" charset="0"/>
                <a:ea typeface="Segoe Pro Display" charset="0"/>
                <a:cs typeface="Segoe Pro Display" charset="0"/>
              </a:rPr>
              <a:t>w komentarzach. Wszyscy mogą uczestniczyć </a:t>
            </a:r>
            <a:br>
              <a:rPr lang="en-US" sz="1100" dirty="0">
                <a:latin typeface="Segoe Pro Display" charset="0"/>
                <a:ea typeface="Segoe Pro Display" charset="0"/>
                <a:cs typeface="Segoe Pro Display" charset="0"/>
              </a:rPr>
            </a:br>
            <a:r>
              <a:rPr lang="pl" sz="1100" dirty="0">
                <a:latin typeface="Segoe Pro Display" charset="0"/>
                <a:ea typeface="Segoe Pro Display" charset="0"/>
                <a:cs typeface="Segoe Pro Display" charset="0"/>
              </a:rPr>
              <a:t>w konwersacji i być na bieżąco ze zmianami.</a:t>
            </a:r>
          </a:p>
        </p:txBody>
      </p:sp>
      <p:sp>
        <p:nvSpPr>
          <p:cNvPr id="18" name="Rettangolo arrotondato 17"/>
          <p:cNvSpPr/>
          <p:nvPr/>
        </p:nvSpPr>
        <p:spPr>
          <a:xfrm>
            <a:off x="457200" y="9429690"/>
            <a:ext cx="2912724" cy="348608"/>
          </a:xfrm>
          <a:prstGeom prst="roundRect">
            <a:avLst/>
          </a:prstGeom>
          <a:solidFill>
            <a:srgbClr val="315D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19" name="Rettangolo 18"/>
          <p:cNvSpPr/>
          <p:nvPr/>
        </p:nvSpPr>
        <p:spPr>
          <a:xfrm>
            <a:off x="934289" y="9459414"/>
            <a:ext cx="1958549" cy="276999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rtl="0"/>
            <a:r>
              <a:rPr lang="pl" sz="1200" b="1">
                <a:solidFill>
                  <a:schemeClr val="bg1"/>
                </a:solidFill>
                <a:latin typeface="Segoe Pro Display" charset="0"/>
                <a:ea typeface="Segoe Pro Display" charset="0"/>
                <a:cs typeface="Segoe Pro Display" charset="0"/>
              </a:rPr>
              <a:t>aka.ms/coauthorinword </a:t>
            </a:r>
          </a:p>
        </p:txBody>
      </p:sp>
      <p:cxnSp>
        <p:nvCxnSpPr>
          <p:cNvPr id="20" name="Connettore 1 19"/>
          <p:cNvCxnSpPr/>
          <p:nvPr/>
        </p:nvCxnSpPr>
        <p:spPr>
          <a:xfrm>
            <a:off x="0" y="10066858"/>
            <a:ext cx="7772400" cy="0"/>
          </a:xfrm>
          <a:prstGeom prst="line">
            <a:avLst/>
          </a:prstGeom>
          <a:ln>
            <a:solidFill>
              <a:srgbClr val="315D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ttangolo 20"/>
          <p:cNvSpPr/>
          <p:nvPr/>
        </p:nvSpPr>
        <p:spPr>
          <a:xfrm>
            <a:off x="457200" y="5767462"/>
            <a:ext cx="722787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pl" sz="1500" dirty="0">
                <a:latin typeface="Segoe Pro Display" charset="0"/>
                <a:ea typeface="Segoe Pro Display" charset="0"/>
                <a:cs typeface="Segoe Pro Display" charset="0"/>
              </a:rPr>
              <a:t>Nie trzeba gromadzić się przed tym samym komputerem ani przesyłać plików </a:t>
            </a:r>
            <a:br>
              <a:rPr lang="en-US" sz="1500" dirty="0">
                <a:latin typeface="Segoe Pro Display" charset="0"/>
                <a:ea typeface="Segoe Pro Display" charset="0"/>
                <a:cs typeface="Segoe Pro Display" charset="0"/>
              </a:rPr>
            </a:br>
            <a:r>
              <a:rPr lang="pl" sz="1500" dirty="0">
                <a:latin typeface="Segoe Pro Display" charset="0"/>
                <a:ea typeface="Segoe Pro Display" charset="0"/>
                <a:cs typeface="Segoe Pro Display" charset="0"/>
              </a:rPr>
              <a:t>w tę i z powrotem. </a:t>
            </a:r>
            <a:r>
              <a:rPr lang="pl" sz="1500" spc="-30" dirty="0">
                <a:latin typeface="Segoe Pro Display" charset="0"/>
                <a:ea typeface="Segoe Pro Display" charset="0"/>
                <a:cs typeface="Segoe Pro Display" charset="0"/>
              </a:rPr>
              <a:t>Wszyscy mogą edytować tę samą kopię dokumentu — nawet w czasie rzeczywistym.</a:t>
            </a:r>
          </a:p>
        </p:txBody>
      </p:sp>
    </p:spTree>
    <p:extLst>
      <p:ext uri="{BB962C8B-B14F-4D97-AF65-F5344CB8AC3E}">
        <p14:creationId xmlns:p14="http://schemas.microsoft.com/office/powerpoint/2010/main" val="763596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3" name="Rettangolo 2"/>
          <p:cNvSpPr/>
          <p:nvPr/>
        </p:nvSpPr>
        <p:spPr>
          <a:xfrm>
            <a:off x="878444" y="522240"/>
            <a:ext cx="6015519" cy="353943"/>
          </a:xfrm>
          <a:prstGeom prst="rect">
            <a:avLst/>
          </a:prstGeom>
          <a:solidFill>
            <a:srgbClr val="E6E6E6"/>
          </a:solidFill>
        </p:spPr>
        <p:txBody>
          <a:bodyPr wrap="square" rtlCol="0">
            <a:spAutoFit/>
          </a:bodyPr>
          <a:lstStyle/>
          <a:p>
            <a:pPr rtl="0"/>
            <a:r>
              <a:rPr lang="pl" sz="1700" b="1">
                <a:solidFill>
                  <a:srgbClr val="315D99"/>
                </a:solidFill>
                <a:latin typeface="Segoe Pro Display" charset="0"/>
                <a:ea typeface="Segoe Pro Display" charset="0"/>
                <a:cs typeface="Segoe Pro Display" charset="0"/>
              </a:rPr>
              <a:t>Odsłuchiwanie zawartości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611" y="525125"/>
            <a:ext cx="330200" cy="330200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7829" y="459767"/>
            <a:ext cx="1257300" cy="1219200"/>
          </a:xfrm>
          <a:prstGeom prst="rect">
            <a:avLst/>
          </a:prstGeom>
        </p:spPr>
      </p:pic>
      <p:pic>
        <p:nvPicPr>
          <p:cNvPr id="6" name="Immagin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7172" y="1545091"/>
            <a:ext cx="5372100" cy="3263900"/>
          </a:xfrm>
          <a:prstGeom prst="rect">
            <a:avLst/>
          </a:prstGeom>
        </p:spPr>
      </p:pic>
      <p:sp>
        <p:nvSpPr>
          <p:cNvPr id="7" name="Rettangolo 6"/>
          <p:cNvSpPr/>
          <p:nvPr/>
        </p:nvSpPr>
        <p:spPr>
          <a:xfrm>
            <a:off x="4337409" y="1839219"/>
            <a:ext cx="298806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pl" sz="1000" dirty="0">
                <a:solidFill>
                  <a:srgbClr val="315D99"/>
                </a:solidFill>
                <a:latin typeface="Segoe Pro Display" charset="0"/>
                <a:ea typeface="Segoe Pro Display" charset="0"/>
                <a:cs typeface="Segoe Pro Display" charset="0"/>
              </a:rPr>
              <a:t>Funkcja Czytaj na głos w programie Word umożliwia odsłuchanie dokumentu </a:t>
            </a:r>
            <a:br>
              <a:rPr lang="en-US" sz="1000" dirty="0">
                <a:solidFill>
                  <a:srgbClr val="315D99"/>
                </a:solidFill>
                <a:latin typeface="Segoe Pro Display" charset="0"/>
                <a:ea typeface="Segoe Pro Display" charset="0"/>
                <a:cs typeface="Segoe Pro Display" charset="0"/>
              </a:rPr>
            </a:br>
            <a:r>
              <a:rPr lang="pl" sz="1000" dirty="0">
                <a:solidFill>
                  <a:srgbClr val="315D99"/>
                </a:solidFill>
                <a:latin typeface="Segoe Pro Display" charset="0"/>
                <a:ea typeface="Segoe Pro Display" charset="0"/>
                <a:cs typeface="Segoe Pro Display" charset="0"/>
              </a:rPr>
              <a:t>z wyróżnianiem właśnie odczytywanych wyrazów.</a:t>
            </a:r>
          </a:p>
        </p:txBody>
      </p:sp>
      <p:pic>
        <p:nvPicPr>
          <p:cNvPr id="8" name="Immagin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45579" y="3191509"/>
            <a:ext cx="1066800" cy="469900"/>
          </a:xfrm>
          <a:prstGeom prst="rect">
            <a:avLst/>
          </a:prstGeom>
        </p:spPr>
      </p:pic>
      <p:sp>
        <p:nvSpPr>
          <p:cNvPr id="9" name="Rettangolo 8"/>
          <p:cNvSpPr/>
          <p:nvPr/>
        </p:nvSpPr>
        <p:spPr>
          <a:xfrm>
            <a:off x="4444667" y="2773585"/>
            <a:ext cx="24929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pl" sz="1000">
                <a:solidFill>
                  <a:srgbClr val="315D99"/>
                </a:solidFill>
                <a:latin typeface="Segoe Pro Display" charset="0"/>
                <a:ea typeface="Segoe Pro Display" charset="0"/>
                <a:cs typeface="Segoe Pro Display" charset="0"/>
              </a:rPr>
              <a:t>Szybkość czytania i głos narratora można zmienić.</a:t>
            </a:r>
          </a:p>
        </p:txBody>
      </p:sp>
      <p:sp>
        <p:nvSpPr>
          <p:cNvPr id="10" name="Rettangolo arrotondato 9"/>
          <p:cNvSpPr/>
          <p:nvPr/>
        </p:nvSpPr>
        <p:spPr>
          <a:xfrm>
            <a:off x="472615" y="4520633"/>
            <a:ext cx="6852863" cy="811659"/>
          </a:xfrm>
          <a:prstGeom prst="roundRect">
            <a:avLst/>
          </a:prstGeom>
          <a:solidFill>
            <a:srgbClr val="315D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11" name="Rettangolo 10"/>
          <p:cNvSpPr/>
          <p:nvPr/>
        </p:nvSpPr>
        <p:spPr>
          <a:xfrm>
            <a:off x="590764" y="4617731"/>
            <a:ext cx="6734713" cy="646331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rtl="0"/>
            <a:r>
              <a:rPr lang="pl" sz="1200" dirty="0">
                <a:solidFill>
                  <a:schemeClr val="bg1"/>
                </a:solidFill>
              </a:rPr>
              <a:t>Funkcja Czytaj na głos to jedno z narzędzi edukacyjnych w programie Word. Ma ono pomóc przede wszystkim osobom z dysleksją i dysgrafią, ale mogą go używać wszyscy, którzy chcą poprawić swoje umiejętności czytania.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2" name="Rettangolo arrotondato 11"/>
          <p:cNvSpPr/>
          <p:nvPr/>
        </p:nvSpPr>
        <p:spPr>
          <a:xfrm>
            <a:off x="4632789" y="5123132"/>
            <a:ext cx="2792858" cy="361556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13" name="Rettangolo 12"/>
          <p:cNvSpPr/>
          <p:nvPr/>
        </p:nvSpPr>
        <p:spPr>
          <a:xfrm>
            <a:off x="4967004" y="5164460"/>
            <a:ext cx="2124428" cy="276999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rtl="0"/>
            <a:r>
              <a:rPr lang="pl" sz="1200" b="1">
                <a:solidFill>
                  <a:srgbClr val="315D99"/>
                </a:solidFill>
                <a:latin typeface="Segoe Pro Display" charset="0"/>
                <a:ea typeface="Segoe Pro Display" charset="0"/>
                <a:cs typeface="Segoe Pro Display" charset="0"/>
              </a:rPr>
              <a:t>aka.ms/wordlearningtools </a:t>
            </a:r>
          </a:p>
        </p:txBody>
      </p:sp>
      <p:pic>
        <p:nvPicPr>
          <p:cNvPr id="14" name="Immagine 1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2611" y="5785008"/>
            <a:ext cx="330200" cy="330200"/>
          </a:xfrm>
          <a:prstGeom prst="rect">
            <a:avLst/>
          </a:prstGeom>
        </p:spPr>
      </p:pic>
      <p:sp>
        <p:nvSpPr>
          <p:cNvPr id="15" name="Rettangolo 14"/>
          <p:cNvSpPr/>
          <p:nvPr/>
        </p:nvSpPr>
        <p:spPr>
          <a:xfrm>
            <a:off x="878444" y="5769960"/>
            <a:ext cx="6015519" cy="353943"/>
          </a:xfrm>
          <a:prstGeom prst="rect">
            <a:avLst/>
          </a:prstGeom>
          <a:solidFill>
            <a:srgbClr val="E6E6E6"/>
          </a:solidFill>
        </p:spPr>
        <p:txBody>
          <a:bodyPr wrap="square" rtlCol="0">
            <a:spAutoFit/>
          </a:bodyPr>
          <a:lstStyle/>
          <a:p>
            <a:pPr rtl="0"/>
            <a:r>
              <a:rPr lang="pl" sz="1700" b="1">
                <a:solidFill>
                  <a:srgbClr val="315D99"/>
                </a:solidFill>
                <a:latin typeface="Segoe Pro Display" charset="0"/>
                <a:ea typeface="Segoe Pro Display" charset="0"/>
                <a:cs typeface="Segoe Pro Display" charset="0"/>
              </a:rPr>
              <a:t>Tłumaczenie</a:t>
            </a:r>
          </a:p>
        </p:txBody>
      </p:sp>
      <p:sp>
        <p:nvSpPr>
          <p:cNvPr id="16" name="Rettangolo 15"/>
          <p:cNvSpPr/>
          <p:nvPr/>
        </p:nvSpPr>
        <p:spPr>
          <a:xfrm>
            <a:off x="878440" y="6155504"/>
            <a:ext cx="561483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pl" sz="1500" dirty="0">
                <a:latin typeface="Segoe Pro Display" charset="0"/>
                <a:ea typeface="Segoe Pro Display" charset="0"/>
                <a:cs typeface="Segoe Pro Display" charset="0"/>
              </a:rPr>
              <a:t>Pokonaj barierę językową. Przeczytaj dokument w swoim języku</a:t>
            </a:r>
            <a:br>
              <a:rPr lang="en-US" sz="1500" dirty="0">
                <a:latin typeface="Segoe Pro Display" charset="0"/>
                <a:ea typeface="Segoe Pro Display" charset="0"/>
                <a:cs typeface="Segoe Pro Display" charset="0"/>
              </a:rPr>
            </a:br>
            <a:r>
              <a:rPr lang="pl" sz="1500" dirty="0">
                <a:latin typeface="Segoe Pro Display" charset="0"/>
                <a:ea typeface="Segoe Pro Display" charset="0"/>
                <a:cs typeface="Segoe Pro Display" charset="0"/>
              </a:rPr>
              <a:t>lub przetłumacz go na język czytelnika bez opuszczania programu Word.</a:t>
            </a:r>
          </a:p>
        </p:txBody>
      </p:sp>
      <p:pic>
        <p:nvPicPr>
          <p:cNvPr id="17" name="Immagine 1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21289" y="6971184"/>
            <a:ext cx="3627425" cy="2876113"/>
          </a:xfrm>
          <a:prstGeom prst="rect">
            <a:avLst/>
          </a:prstGeom>
        </p:spPr>
      </p:pic>
      <p:pic>
        <p:nvPicPr>
          <p:cNvPr id="18" name="Immagine 1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366693" y="5960743"/>
            <a:ext cx="965200" cy="876300"/>
          </a:xfrm>
          <a:prstGeom prst="rect">
            <a:avLst/>
          </a:prstGeom>
        </p:spPr>
      </p:pic>
      <p:sp>
        <p:nvSpPr>
          <p:cNvPr id="19" name="Rettangolo 18"/>
          <p:cNvSpPr/>
          <p:nvPr/>
        </p:nvSpPr>
        <p:spPr>
          <a:xfrm>
            <a:off x="4564302" y="7048706"/>
            <a:ext cx="26781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pl" sz="1200" b="1" dirty="0">
                <a:solidFill>
                  <a:srgbClr val="315D99"/>
                </a:solidFill>
                <a:latin typeface="Segoe Pro Display" charset="0"/>
                <a:ea typeface="Segoe Pro Display" charset="0"/>
                <a:cs typeface="Segoe Pro Display" charset="0"/>
              </a:rPr>
              <a:t>Za pomocą narzędzia Tłumacz można wyszukiwać wyrazy lub frazy i sprawdzać ich znaczenie </a:t>
            </a:r>
            <a:br>
              <a:rPr lang="en-US" sz="1200" b="1" dirty="0">
                <a:solidFill>
                  <a:srgbClr val="315D99"/>
                </a:solidFill>
                <a:latin typeface="Segoe Pro Display" charset="0"/>
                <a:ea typeface="Segoe Pro Display" charset="0"/>
                <a:cs typeface="Segoe Pro Display" charset="0"/>
              </a:rPr>
            </a:br>
            <a:r>
              <a:rPr lang="pl" sz="1200" b="1" dirty="0">
                <a:solidFill>
                  <a:srgbClr val="315D99"/>
                </a:solidFill>
                <a:latin typeface="Segoe Pro Display" charset="0"/>
                <a:ea typeface="Segoe Pro Display" charset="0"/>
                <a:cs typeface="Segoe Pro Display" charset="0"/>
              </a:rPr>
              <a:t>w innych językach.</a:t>
            </a:r>
          </a:p>
        </p:txBody>
      </p:sp>
      <p:sp>
        <p:nvSpPr>
          <p:cNvPr id="20" name="Rettangolo 19"/>
          <p:cNvSpPr/>
          <p:nvPr/>
        </p:nvSpPr>
        <p:spPr>
          <a:xfrm>
            <a:off x="5598562" y="8123009"/>
            <a:ext cx="20362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pl" sz="1200" b="1" dirty="0">
                <a:solidFill>
                  <a:srgbClr val="315D99"/>
                </a:solidFill>
                <a:latin typeface="Segoe Pro Display" charset="0"/>
                <a:ea typeface="Segoe Pro Display" charset="0"/>
                <a:cs typeface="Segoe Pro Display" charset="0"/>
              </a:rPr>
              <a:t>Tłumaczyć można </a:t>
            </a:r>
            <a:br>
              <a:rPr lang="en-US" sz="1200" b="1" dirty="0">
                <a:solidFill>
                  <a:srgbClr val="315D99"/>
                </a:solidFill>
                <a:latin typeface="Segoe Pro Display" charset="0"/>
                <a:ea typeface="Segoe Pro Display" charset="0"/>
                <a:cs typeface="Segoe Pro Display" charset="0"/>
              </a:rPr>
            </a:br>
            <a:r>
              <a:rPr lang="pl" sz="1200" b="1" dirty="0">
                <a:solidFill>
                  <a:srgbClr val="315D99"/>
                </a:solidFill>
                <a:latin typeface="Segoe Pro Display" charset="0"/>
                <a:ea typeface="Segoe Pro Display" charset="0"/>
                <a:cs typeface="Segoe Pro Display" charset="0"/>
              </a:rPr>
              <a:t>zaznaczony tekst </a:t>
            </a:r>
          </a:p>
          <a:p>
            <a:pPr rtl="0"/>
            <a:r>
              <a:rPr lang="pl" sz="1200" b="1" dirty="0">
                <a:solidFill>
                  <a:srgbClr val="315D99"/>
                </a:solidFill>
                <a:latin typeface="Segoe Pro Display" charset="0"/>
                <a:ea typeface="Segoe Pro Display" charset="0"/>
                <a:cs typeface="Segoe Pro Display" charset="0"/>
              </a:rPr>
              <a:t>lub całe dokumenty </a:t>
            </a:r>
          </a:p>
          <a:p>
            <a:pPr rtl="0"/>
            <a:r>
              <a:rPr lang="pl" sz="1200" b="1" dirty="0">
                <a:solidFill>
                  <a:srgbClr val="315D99"/>
                </a:solidFill>
                <a:latin typeface="Segoe Pro Display" charset="0"/>
                <a:ea typeface="Segoe Pro Display" charset="0"/>
                <a:cs typeface="Segoe Pro Display" charset="0"/>
              </a:rPr>
              <a:t>w</a:t>
            </a:r>
            <a:r>
              <a:rPr lang="pl" sz="3600" b="1" dirty="0">
                <a:solidFill>
                  <a:srgbClr val="315D99"/>
                </a:solidFill>
                <a:latin typeface="Segoe Pro Display" charset="0"/>
                <a:ea typeface="Segoe Pro Display" charset="0"/>
                <a:cs typeface="Segoe Pro Display" charset="0"/>
              </a:rPr>
              <a:t> 60 </a:t>
            </a:r>
            <a:r>
              <a:rPr lang="pl" sz="1200" b="1" dirty="0">
                <a:solidFill>
                  <a:srgbClr val="315D99"/>
                </a:solidFill>
                <a:latin typeface="Segoe Pro Display" charset="0"/>
                <a:ea typeface="Segoe Pro Display" charset="0"/>
                <a:cs typeface="Segoe Pro Display" charset="0"/>
              </a:rPr>
              <a:t>językach.</a:t>
            </a:r>
          </a:p>
        </p:txBody>
      </p:sp>
      <p:sp>
        <p:nvSpPr>
          <p:cNvPr id="21" name="Rettangolo arrotondato 20"/>
          <p:cNvSpPr/>
          <p:nvPr/>
        </p:nvSpPr>
        <p:spPr>
          <a:xfrm>
            <a:off x="4539892" y="9296317"/>
            <a:ext cx="2912724" cy="348608"/>
          </a:xfrm>
          <a:prstGeom prst="roundRect">
            <a:avLst/>
          </a:prstGeom>
          <a:solidFill>
            <a:srgbClr val="315D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22" name="Rettangolo 21"/>
          <p:cNvSpPr/>
          <p:nvPr/>
        </p:nvSpPr>
        <p:spPr>
          <a:xfrm>
            <a:off x="5047278" y="9326042"/>
            <a:ext cx="1897955" cy="276999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rtl="0"/>
            <a:r>
              <a:rPr lang="pl" sz="1200" b="1">
                <a:solidFill>
                  <a:schemeClr val="bg1"/>
                </a:solidFill>
                <a:latin typeface="Segoe Pro Display" charset="0"/>
                <a:ea typeface="Segoe Pro Display" charset="0"/>
                <a:cs typeface="Segoe Pro Display" charset="0"/>
              </a:rPr>
              <a:t>aka.ms/translateinword</a:t>
            </a:r>
          </a:p>
        </p:txBody>
      </p:sp>
      <p:pic>
        <p:nvPicPr>
          <p:cNvPr id="23" name="Immagine 2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630861" y="8221058"/>
            <a:ext cx="952500" cy="863600"/>
          </a:xfrm>
          <a:prstGeom prst="rect">
            <a:avLst/>
          </a:prstGeom>
        </p:spPr>
      </p:pic>
      <p:cxnSp>
        <p:nvCxnSpPr>
          <p:cNvPr id="47" name="Connettore 1 46"/>
          <p:cNvCxnSpPr/>
          <p:nvPr/>
        </p:nvCxnSpPr>
        <p:spPr>
          <a:xfrm>
            <a:off x="0" y="5625621"/>
            <a:ext cx="7772400" cy="0"/>
          </a:xfrm>
          <a:prstGeom prst="line">
            <a:avLst/>
          </a:prstGeom>
          <a:ln>
            <a:solidFill>
              <a:srgbClr val="315D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ttangolo 48"/>
          <p:cNvSpPr/>
          <p:nvPr/>
        </p:nvSpPr>
        <p:spPr>
          <a:xfrm>
            <a:off x="878441" y="907788"/>
            <a:ext cx="561482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pl" sz="1500" spc="-30" dirty="0">
                <a:latin typeface="Segoe Pro Display" charset="0"/>
                <a:ea typeface="Segoe Pro Display" charset="0"/>
                <a:cs typeface="Segoe Pro Display" charset="0"/>
              </a:rPr>
              <a:t>Za mało czasu na czytanie? Zamiast tego możesz posłuchać.</a:t>
            </a:r>
          </a:p>
        </p:txBody>
      </p:sp>
    </p:spTree>
    <p:extLst>
      <p:ext uri="{BB962C8B-B14F-4D97-AF65-F5344CB8AC3E}">
        <p14:creationId xmlns:p14="http://schemas.microsoft.com/office/powerpoint/2010/main" val="9934401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Rettangolo 79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sz="1200">
              <a:latin typeface="Segoe Pro Display" charset="0"/>
              <a:ea typeface="Segoe Pro Display" charset="0"/>
              <a:cs typeface="Segoe Pro Display" charset="0"/>
            </a:endParaRPr>
          </a:p>
        </p:txBody>
      </p:sp>
      <p:sp>
        <p:nvSpPr>
          <p:cNvPr id="81" name="Rettangolo 80"/>
          <p:cNvSpPr/>
          <p:nvPr/>
        </p:nvSpPr>
        <p:spPr>
          <a:xfrm>
            <a:off x="787404" y="273916"/>
            <a:ext cx="6015519" cy="353943"/>
          </a:xfrm>
          <a:prstGeom prst="rect">
            <a:avLst/>
          </a:prstGeom>
          <a:solidFill>
            <a:srgbClr val="E6E6E6"/>
          </a:solidFill>
        </p:spPr>
        <p:txBody>
          <a:bodyPr wrap="square" rtlCol="0">
            <a:spAutoFit/>
          </a:bodyPr>
          <a:lstStyle/>
          <a:p>
            <a:pPr rtl="0"/>
            <a:r>
              <a:rPr lang="pl" sz="1700" b="1">
                <a:solidFill>
                  <a:srgbClr val="315D99"/>
                </a:solidFill>
                <a:latin typeface="Segoe Pro Display" charset="0"/>
                <a:ea typeface="Segoe Pro Display" charset="0"/>
                <a:cs typeface="Segoe Pro Display" charset="0"/>
              </a:rPr>
              <a:t>Dyktowanie</a:t>
            </a:r>
          </a:p>
        </p:txBody>
      </p:sp>
      <p:sp>
        <p:nvSpPr>
          <p:cNvPr id="82" name="Rettangolo 81"/>
          <p:cNvSpPr/>
          <p:nvPr/>
        </p:nvSpPr>
        <p:spPr>
          <a:xfrm>
            <a:off x="787400" y="661173"/>
            <a:ext cx="6985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pl" sz="1500" dirty="0">
                <a:latin typeface="Segoe Pro Display" charset="0"/>
                <a:ea typeface="Segoe Pro Display" charset="0"/>
                <a:cs typeface="Segoe Pro Display" charset="0"/>
              </a:rPr>
              <a:t>Wpisywanie może zająć dużo czasu. Pisanie wiadomości e-mail, tworzenie zarysów dokumentów — dlaczego nie</a:t>
            </a:r>
            <a:r>
              <a:rPr lang="en-US" sz="1500" dirty="0">
                <a:latin typeface="Segoe Pro Display" charset="0"/>
                <a:ea typeface="Segoe Pro Display" charset="0"/>
                <a:cs typeface="Segoe Pro Display" charset="0"/>
              </a:rPr>
              <a:t> </a:t>
            </a:r>
            <a:r>
              <a:rPr lang="pl" sz="1500" dirty="0">
                <a:latin typeface="Segoe Pro Display" charset="0"/>
                <a:ea typeface="Segoe Pro Display" charset="0"/>
                <a:cs typeface="Segoe Pro Display" charset="0"/>
              </a:rPr>
              <a:t>dyktować tekstu i nie uwolnić rąk? </a:t>
            </a:r>
            <a:br>
              <a:rPr lang="en-US" sz="1500" dirty="0">
                <a:latin typeface="Segoe Pro Display" charset="0"/>
                <a:ea typeface="Segoe Pro Display" charset="0"/>
                <a:cs typeface="Segoe Pro Display" charset="0"/>
              </a:rPr>
            </a:br>
            <a:r>
              <a:rPr lang="pl" sz="1500" dirty="0">
                <a:latin typeface="Segoe Pro Display" charset="0"/>
                <a:ea typeface="Segoe Pro Display" charset="0"/>
                <a:cs typeface="Segoe Pro Display" charset="0"/>
              </a:rPr>
              <a:t>Pisz, edytuj i formatuj dokumenty</a:t>
            </a:r>
            <a:r>
              <a:rPr lang="en-US" sz="1500" dirty="0">
                <a:latin typeface="Segoe Pro Display" charset="0"/>
                <a:ea typeface="Segoe Pro Display" charset="0"/>
                <a:cs typeface="Segoe Pro Display" charset="0"/>
              </a:rPr>
              <a:t> </a:t>
            </a:r>
            <a:r>
              <a:rPr lang="pl" sz="1500" dirty="0">
                <a:latin typeface="Segoe Pro Display" charset="0"/>
                <a:ea typeface="Segoe Pro Display" charset="0"/>
                <a:cs typeface="Segoe Pro Display" charset="0"/>
              </a:rPr>
              <a:t>w programie Word, mówiąc. Wszystko, </a:t>
            </a:r>
            <a:br>
              <a:rPr lang="en-US" sz="1500" dirty="0">
                <a:latin typeface="Segoe Pro Display" charset="0"/>
                <a:ea typeface="Segoe Pro Display" charset="0"/>
                <a:cs typeface="Segoe Pro Display" charset="0"/>
              </a:rPr>
            </a:br>
            <a:r>
              <a:rPr lang="pl" sz="1500" dirty="0">
                <a:latin typeface="Segoe Pro Display" charset="0"/>
                <a:ea typeface="Segoe Pro Display" charset="0"/>
                <a:cs typeface="Segoe Pro Display" charset="0"/>
              </a:rPr>
              <a:t>co powiesz, zmieni się w tekst.</a:t>
            </a:r>
          </a:p>
        </p:txBody>
      </p:sp>
      <p:pic>
        <p:nvPicPr>
          <p:cNvPr id="83" name="Immagine 8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7408" y="1734582"/>
            <a:ext cx="584200" cy="571500"/>
          </a:xfrm>
          <a:prstGeom prst="rect">
            <a:avLst/>
          </a:prstGeom>
        </p:spPr>
      </p:pic>
      <p:sp>
        <p:nvSpPr>
          <p:cNvPr id="84" name="Rettangolo 83"/>
          <p:cNvSpPr/>
          <p:nvPr/>
        </p:nvSpPr>
        <p:spPr>
          <a:xfrm>
            <a:off x="2686408" y="1796367"/>
            <a:ext cx="3886200" cy="461665"/>
          </a:xfrm>
          <a:prstGeom prst="rect">
            <a:avLst/>
          </a:prstGeom>
        </p:spPr>
        <p:txBody>
          <a:bodyPr rtlCol="0">
            <a:spAutoFit/>
          </a:bodyPr>
          <a:lstStyle/>
          <a:p>
            <a:pPr algn="ctr" rtl="0"/>
            <a:r>
              <a:rPr lang="pl" sz="800">
                <a:solidFill>
                  <a:schemeClr val="bg1"/>
                </a:solidFill>
                <a:latin typeface="Segoe Pro Display" charset="0"/>
                <a:ea typeface="Segoe Pro Display" charset="0"/>
                <a:cs typeface="Segoe Pro Display" charset="0"/>
              </a:rPr>
              <a:t>Mogę</a:t>
            </a:r>
            <a:br>
              <a:rPr lang="en-US" sz="800">
                <a:solidFill>
                  <a:schemeClr val="bg1"/>
                </a:solidFill>
                <a:latin typeface="Segoe Pro Display" charset="0"/>
                <a:ea typeface="Segoe Pro Display" charset="0"/>
                <a:cs typeface="Segoe Pro Display" charset="0"/>
              </a:rPr>
            </a:br>
            <a:r>
              <a:rPr lang="pl" sz="800">
                <a:solidFill>
                  <a:schemeClr val="bg1"/>
                </a:solidFill>
                <a:latin typeface="Segoe Pro Display" charset="0"/>
                <a:ea typeface="Segoe Pro Display" charset="0"/>
                <a:cs typeface="Segoe Pro Display" charset="0"/>
              </a:rPr>
              <a:t>wpisywać to,</a:t>
            </a:r>
            <a:endParaRPr lang="en-US" sz="800" dirty="0">
              <a:solidFill>
                <a:schemeClr val="bg1"/>
              </a:solidFill>
              <a:latin typeface="Segoe Pro Display" charset="0"/>
              <a:ea typeface="Segoe Pro Display" charset="0"/>
              <a:cs typeface="Segoe Pro Display" charset="0"/>
            </a:endParaRPr>
          </a:p>
          <a:p>
            <a:pPr algn="ctr" rtl="0"/>
            <a:r>
              <a:rPr lang="pl" sz="800">
                <a:solidFill>
                  <a:schemeClr val="bg1"/>
                </a:solidFill>
                <a:latin typeface="Segoe Pro Display" charset="0"/>
                <a:ea typeface="Segoe Pro Display" charset="0"/>
                <a:cs typeface="Segoe Pro Display" charset="0"/>
              </a:rPr>
              <a:t>co mówię</a:t>
            </a:r>
          </a:p>
        </p:txBody>
      </p:sp>
      <p:pic>
        <p:nvPicPr>
          <p:cNvPr id="85" name="Immagine 8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8034" y="2394214"/>
            <a:ext cx="583717" cy="721539"/>
          </a:xfrm>
          <a:prstGeom prst="rect">
            <a:avLst/>
          </a:prstGeom>
        </p:spPr>
      </p:pic>
      <p:pic>
        <p:nvPicPr>
          <p:cNvPr id="86" name="Immagine 8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37409" y="3182166"/>
            <a:ext cx="438727" cy="334818"/>
          </a:xfrm>
          <a:prstGeom prst="rect">
            <a:avLst/>
          </a:prstGeom>
        </p:spPr>
      </p:pic>
      <p:pic>
        <p:nvPicPr>
          <p:cNvPr id="87" name="Immagine 8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200" y="285053"/>
            <a:ext cx="330200" cy="330200"/>
          </a:xfrm>
          <a:prstGeom prst="rect">
            <a:avLst/>
          </a:prstGeom>
        </p:spPr>
      </p:pic>
      <p:pic>
        <p:nvPicPr>
          <p:cNvPr id="88" name="Immagine 8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" y="4299291"/>
            <a:ext cx="330200" cy="330200"/>
          </a:xfrm>
          <a:prstGeom prst="rect">
            <a:avLst/>
          </a:prstGeom>
        </p:spPr>
      </p:pic>
      <p:sp>
        <p:nvSpPr>
          <p:cNvPr id="89" name="Rettangolo 88"/>
          <p:cNvSpPr/>
          <p:nvPr/>
        </p:nvSpPr>
        <p:spPr>
          <a:xfrm>
            <a:off x="787404" y="4244414"/>
            <a:ext cx="6015519" cy="353943"/>
          </a:xfrm>
          <a:prstGeom prst="rect">
            <a:avLst/>
          </a:prstGeom>
          <a:solidFill>
            <a:srgbClr val="E6E6E6"/>
          </a:solidFill>
        </p:spPr>
        <p:txBody>
          <a:bodyPr wrap="square" rtlCol="0">
            <a:spAutoFit/>
          </a:bodyPr>
          <a:lstStyle/>
          <a:p>
            <a:pPr rtl="0"/>
            <a:r>
              <a:rPr lang="pl" sz="1700" b="1">
                <a:solidFill>
                  <a:srgbClr val="315D99"/>
                </a:solidFill>
                <a:latin typeface="Segoe Pro Display" charset="0"/>
                <a:ea typeface="Segoe Pro Display" charset="0"/>
                <a:cs typeface="Segoe Pro Display" charset="0"/>
              </a:rPr>
              <a:t>Sprawdzanie podczas pisania</a:t>
            </a:r>
          </a:p>
        </p:txBody>
      </p:sp>
      <p:sp>
        <p:nvSpPr>
          <p:cNvPr id="90" name="Rettangolo 89"/>
          <p:cNvSpPr/>
          <p:nvPr/>
        </p:nvSpPr>
        <p:spPr>
          <a:xfrm>
            <a:off x="787400" y="4629962"/>
            <a:ext cx="722787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pl" sz="1500" spc="-30" dirty="0">
                <a:latin typeface="Segoe Pro Display" charset="0"/>
                <a:ea typeface="Segoe Pro Display" charset="0"/>
                <a:cs typeface="Segoe Pro Display" charset="0"/>
              </a:rPr>
              <a:t>Poczuj się pewniej, pisząc w programie Word — pomoże Ci Redaktor.</a:t>
            </a:r>
            <a:endParaRPr lang="en-US" sz="1500" spc="-30" dirty="0">
              <a:latin typeface="Segoe Pro Display" charset="0"/>
              <a:ea typeface="Segoe Pro Display" charset="0"/>
              <a:cs typeface="Segoe Pro Display" charset="0"/>
            </a:endParaRPr>
          </a:p>
        </p:txBody>
      </p:sp>
      <p:pic>
        <p:nvPicPr>
          <p:cNvPr id="91" name="Immagine 9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366341" y="4330490"/>
            <a:ext cx="766778" cy="702207"/>
          </a:xfrm>
          <a:prstGeom prst="rect">
            <a:avLst/>
          </a:prstGeom>
        </p:spPr>
      </p:pic>
      <p:pic>
        <p:nvPicPr>
          <p:cNvPr id="92" name="Immagine 9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89487" y="5048516"/>
            <a:ext cx="6611425" cy="4553062"/>
          </a:xfrm>
          <a:prstGeom prst="rect">
            <a:avLst/>
          </a:prstGeom>
        </p:spPr>
      </p:pic>
      <p:sp>
        <p:nvSpPr>
          <p:cNvPr id="93" name="Rettangolo 92"/>
          <p:cNvSpPr/>
          <p:nvPr/>
        </p:nvSpPr>
        <p:spPr>
          <a:xfrm>
            <a:off x="1016721" y="8614907"/>
            <a:ext cx="58870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pl" sz="1200" b="1" dirty="0">
                <a:solidFill>
                  <a:srgbClr val="315D99"/>
                </a:solidFill>
                <a:latin typeface="Segoe Pro Display" charset="0"/>
                <a:ea typeface="Segoe Pro Display" charset="0"/>
                <a:cs typeface="Segoe Pro Display" charset="0"/>
              </a:rPr>
              <a:t>Redaktor sprawdza pisownię i gramatykę oraz sugeruje zmiany stylistyczne, </a:t>
            </a:r>
            <a:br>
              <a:rPr lang="en-US" sz="1200" b="1" dirty="0">
                <a:solidFill>
                  <a:srgbClr val="315D99"/>
                </a:solidFill>
                <a:latin typeface="Segoe Pro Display" charset="0"/>
                <a:ea typeface="Segoe Pro Display" charset="0"/>
                <a:cs typeface="Segoe Pro Display" charset="0"/>
              </a:rPr>
            </a:br>
            <a:r>
              <a:rPr lang="pl" sz="1200" b="1" dirty="0">
                <a:solidFill>
                  <a:srgbClr val="315D99"/>
                </a:solidFill>
                <a:latin typeface="Segoe Pro Display" charset="0"/>
                <a:ea typeface="Segoe Pro Display" charset="0"/>
                <a:cs typeface="Segoe Pro Display" charset="0"/>
              </a:rPr>
              <a:t>aby ulepszyć treść. </a:t>
            </a:r>
          </a:p>
        </p:txBody>
      </p:sp>
      <p:sp>
        <p:nvSpPr>
          <p:cNvPr id="94" name="Rettangolo arrotondato 93"/>
          <p:cNvSpPr/>
          <p:nvPr/>
        </p:nvSpPr>
        <p:spPr>
          <a:xfrm>
            <a:off x="2579245" y="9510449"/>
            <a:ext cx="2591569" cy="348608"/>
          </a:xfrm>
          <a:prstGeom prst="roundRect">
            <a:avLst/>
          </a:prstGeom>
          <a:solidFill>
            <a:srgbClr val="315D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95" name="Rettangolo 94"/>
          <p:cNvSpPr/>
          <p:nvPr/>
        </p:nvSpPr>
        <p:spPr>
          <a:xfrm>
            <a:off x="3024348" y="9540174"/>
            <a:ext cx="1701363" cy="276999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rtl="0"/>
            <a:r>
              <a:rPr lang="pl" sz="1200" b="1">
                <a:solidFill>
                  <a:schemeClr val="bg1"/>
                </a:solidFill>
                <a:latin typeface="Segoe Pro Display" charset="0"/>
                <a:ea typeface="Segoe Pro Display" charset="0"/>
                <a:cs typeface="Segoe Pro Display" charset="0"/>
              </a:rPr>
              <a:t>aka.ms/editorinword</a:t>
            </a:r>
          </a:p>
        </p:txBody>
      </p:sp>
      <p:cxnSp>
        <p:nvCxnSpPr>
          <p:cNvPr id="101" name="Connettore 1 100"/>
          <p:cNvCxnSpPr/>
          <p:nvPr/>
        </p:nvCxnSpPr>
        <p:spPr>
          <a:xfrm>
            <a:off x="0" y="4192131"/>
            <a:ext cx="7772400" cy="0"/>
          </a:xfrm>
          <a:prstGeom prst="line">
            <a:avLst/>
          </a:prstGeom>
          <a:ln>
            <a:solidFill>
              <a:srgbClr val="315D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Connettore 1 101"/>
          <p:cNvCxnSpPr/>
          <p:nvPr/>
        </p:nvCxnSpPr>
        <p:spPr>
          <a:xfrm>
            <a:off x="0" y="0"/>
            <a:ext cx="7772400" cy="0"/>
          </a:xfrm>
          <a:prstGeom prst="line">
            <a:avLst/>
          </a:prstGeom>
          <a:ln>
            <a:solidFill>
              <a:srgbClr val="315D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" name="Immagine 10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657167" y="1008749"/>
            <a:ext cx="4377073" cy="2882976"/>
          </a:xfrm>
          <a:prstGeom prst="rect">
            <a:avLst/>
          </a:prstGeom>
        </p:spPr>
      </p:pic>
      <p:pic>
        <p:nvPicPr>
          <p:cNvPr id="104" name="Picture 8">
            <a:extLst>
              <a:ext uri="{FF2B5EF4-FFF2-40B4-BE49-F238E27FC236}">
                <a16:creationId xmlns:a16="http://schemas.microsoft.com/office/drawing/2014/main" id="{BE4C1BAC-ED4D-4482-8914-A8B6BDD2926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78444" y="1841836"/>
            <a:ext cx="3152381" cy="140952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105" name="Group 17">
            <a:extLst>
              <a:ext uri="{FF2B5EF4-FFF2-40B4-BE49-F238E27FC236}">
                <a16:creationId xmlns:a16="http://schemas.microsoft.com/office/drawing/2014/main" id="{FA2B17E8-0EE2-4FF8-9F3D-57D6E675C97D}"/>
              </a:ext>
            </a:extLst>
          </p:cNvPr>
          <p:cNvGrpSpPr/>
          <p:nvPr/>
        </p:nvGrpSpPr>
        <p:grpSpPr>
          <a:xfrm>
            <a:off x="637712" y="3547328"/>
            <a:ext cx="4283896" cy="461666"/>
            <a:chOff x="-4315822" y="16494154"/>
            <a:chExt cx="3806922" cy="461666"/>
          </a:xfrm>
        </p:grpSpPr>
        <p:sp>
          <p:nvSpPr>
            <p:cNvPr id="106" name="Rettangolo arrotondato 31">
              <a:extLst>
                <a:ext uri="{FF2B5EF4-FFF2-40B4-BE49-F238E27FC236}">
                  <a16:creationId xmlns:a16="http://schemas.microsoft.com/office/drawing/2014/main" id="{CACB6257-757C-4029-B245-6C8A925B4680}"/>
                </a:ext>
              </a:extLst>
            </p:cNvPr>
            <p:cNvSpPr/>
            <p:nvPr/>
          </p:nvSpPr>
          <p:spPr>
            <a:xfrm>
              <a:off x="-4315822" y="16519436"/>
              <a:ext cx="3677647" cy="436384"/>
            </a:xfrm>
            <a:prstGeom prst="roundRect">
              <a:avLst/>
            </a:prstGeom>
            <a:solidFill>
              <a:srgbClr val="315D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US" dirty="0"/>
            </a:p>
          </p:txBody>
        </p:sp>
        <p:sp>
          <p:nvSpPr>
            <p:cNvPr id="107" name="Rettangolo 32">
              <a:extLst>
                <a:ext uri="{FF2B5EF4-FFF2-40B4-BE49-F238E27FC236}">
                  <a16:creationId xmlns:a16="http://schemas.microsoft.com/office/drawing/2014/main" id="{C7AA2FDB-3CC7-430E-BDEA-9AE893EA34C4}"/>
                </a:ext>
              </a:extLst>
            </p:cNvPr>
            <p:cNvSpPr/>
            <p:nvPr/>
          </p:nvSpPr>
          <p:spPr>
            <a:xfrm>
              <a:off x="-4247332" y="16494154"/>
              <a:ext cx="3738432" cy="461665"/>
            </a:xfrm>
            <a:prstGeom prst="rect">
              <a:avLst/>
            </a:prstGeom>
          </p:spPr>
          <p:txBody>
            <a:bodyPr wrap="square" rtlCol="0">
              <a:spAutoFit/>
            </a:bodyPr>
            <a:lstStyle/>
            <a:p>
              <a:pPr rtl="0"/>
              <a:r>
                <a:rPr lang="pl" sz="1200" spc="-30" dirty="0">
                  <a:solidFill>
                    <a:schemeClr val="bg1"/>
                  </a:solidFill>
                </a:rPr>
                <a:t>Dyktafon to dodatek dla programów Outlook, Word i PowerPoint. </a:t>
              </a:r>
              <a:r>
                <a:rPr lang="pl" sz="1200" dirty="0">
                  <a:solidFill>
                    <a:schemeClr val="bg1"/>
                  </a:solidFill>
                </a:rPr>
                <a:t>Powoduje dodanie do wstążki karty Dyktowanie.</a:t>
              </a:r>
            </a:p>
          </p:txBody>
        </p:sp>
      </p:grpSp>
      <p:grpSp>
        <p:nvGrpSpPr>
          <p:cNvPr id="108" name="Group 46">
            <a:extLst>
              <a:ext uri="{FF2B5EF4-FFF2-40B4-BE49-F238E27FC236}">
                <a16:creationId xmlns:a16="http://schemas.microsoft.com/office/drawing/2014/main" id="{9D80AE11-CE48-4987-B50D-77BDC49D6ED6}"/>
              </a:ext>
            </a:extLst>
          </p:cNvPr>
          <p:cNvGrpSpPr/>
          <p:nvPr/>
        </p:nvGrpSpPr>
        <p:grpSpPr>
          <a:xfrm>
            <a:off x="3938024" y="3787874"/>
            <a:ext cx="1874032" cy="361556"/>
            <a:chOff x="-2880546" y="17368738"/>
            <a:chExt cx="1874032" cy="361556"/>
          </a:xfrm>
        </p:grpSpPr>
        <p:sp>
          <p:nvSpPr>
            <p:cNvPr id="109" name="Rettangolo arrotondato 33">
              <a:extLst>
                <a:ext uri="{FF2B5EF4-FFF2-40B4-BE49-F238E27FC236}">
                  <a16:creationId xmlns:a16="http://schemas.microsoft.com/office/drawing/2014/main" id="{A84A1116-D9C0-4918-A787-0EF51DA763A9}"/>
                </a:ext>
              </a:extLst>
            </p:cNvPr>
            <p:cNvSpPr/>
            <p:nvPr/>
          </p:nvSpPr>
          <p:spPr>
            <a:xfrm>
              <a:off x="-2880546" y="17368738"/>
              <a:ext cx="1874032" cy="361556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US"/>
            </a:p>
          </p:txBody>
        </p:sp>
        <p:sp>
          <p:nvSpPr>
            <p:cNvPr id="110" name="Rettangolo 34">
              <a:extLst>
                <a:ext uri="{FF2B5EF4-FFF2-40B4-BE49-F238E27FC236}">
                  <a16:creationId xmlns:a16="http://schemas.microsoft.com/office/drawing/2014/main" id="{8C020179-CC7F-4015-9C2B-A3FA76B0A85A}"/>
                </a:ext>
              </a:extLst>
            </p:cNvPr>
            <p:cNvSpPr/>
            <p:nvPr/>
          </p:nvSpPr>
          <p:spPr>
            <a:xfrm>
              <a:off x="-2868334" y="17411017"/>
              <a:ext cx="1849609" cy="276999"/>
            </a:xfrm>
            <a:prstGeom prst="rect">
              <a:avLst/>
            </a:prstGeom>
          </p:spPr>
          <p:txBody>
            <a:bodyPr wrap="square" rtlCol="0">
              <a:spAutoFit/>
            </a:bodyPr>
            <a:lstStyle/>
            <a:p>
              <a:pPr algn="ctr" rtl="0"/>
              <a:r>
                <a:rPr lang="pl" sz="1200" b="1">
                  <a:solidFill>
                    <a:srgbClr val="315D99"/>
                  </a:solidFill>
                  <a:latin typeface="Segoe Pro Display" charset="0"/>
                  <a:ea typeface="Segoe Pro Display" charset="0"/>
                  <a:cs typeface="Segoe Pro Display" charset="0"/>
                </a:rPr>
                <a:t>aka.ms/dictate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08421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0" y="0"/>
            <a:ext cx="7772400" cy="4315146"/>
          </a:xfrm>
          <a:prstGeom prst="rect">
            <a:avLst/>
          </a:prstGeom>
          <a:solidFill>
            <a:srgbClr val="315D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5" name="Rettangolo 4"/>
          <p:cNvSpPr/>
          <p:nvPr/>
        </p:nvSpPr>
        <p:spPr>
          <a:xfrm>
            <a:off x="1135297" y="769064"/>
            <a:ext cx="6015519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pl" sz="1700" i="1">
                <a:solidFill>
                  <a:schemeClr val="bg1"/>
                </a:solidFill>
                <a:latin typeface="Segoe Pro SemiLight" charset="0"/>
                <a:ea typeface="Segoe Pro SemiLight" charset="0"/>
                <a:cs typeface="Segoe Pro SemiLight" charset="0"/>
              </a:rPr>
              <a:t>Znajdź więcej porad, klipów wideo, pomocy i szkoleń</a:t>
            </a:r>
          </a:p>
        </p:txBody>
      </p:sp>
      <p:sp>
        <p:nvSpPr>
          <p:cNvPr id="6" name="Rettangolo 5"/>
          <p:cNvSpPr/>
          <p:nvPr/>
        </p:nvSpPr>
        <p:spPr>
          <a:xfrm>
            <a:off x="0" y="1379402"/>
            <a:ext cx="777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pl" sz="3600" b="1" i="1" spc="-50" dirty="0">
                <a:solidFill>
                  <a:schemeClr val="bg1"/>
                </a:solidFill>
                <a:latin typeface="Segoe Pro" charset="0"/>
                <a:ea typeface="Segoe Pro" charset="0"/>
                <a:cs typeface="Segoe Pro" charset="0"/>
              </a:rPr>
              <a:t>Odwiedź witrynę aka.ms/WordHelp</a:t>
            </a:r>
          </a:p>
        </p:txBody>
      </p:sp>
      <p:sp>
        <p:nvSpPr>
          <p:cNvPr id="7" name="Rettangolo 6"/>
          <p:cNvSpPr/>
          <p:nvPr/>
        </p:nvSpPr>
        <p:spPr>
          <a:xfrm>
            <a:off x="1135297" y="2184079"/>
            <a:ext cx="6015519" cy="178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pl" sz="1700" dirty="0">
                <a:solidFill>
                  <a:schemeClr val="bg1"/>
                </a:solidFill>
                <a:latin typeface="Segoe Pro SemiLight" charset="0"/>
                <a:ea typeface="Segoe Pro SemiLight" charset="0"/>
                <a:cs typeface="Segoe Pro SemiLight" charset="0"/>
              </a:rPr>
              <a:t>Te środowiska są dostępne w programie Word 2016 w wersji </a:t>
            </a:r>
          </a:p>
          <a:p>
            <a:pPr algn="ctr" rtl="0"/>
            <a:r>
              <a:rPr lang="pl" sz="1700" dirty="0">
                <a:solidFill>
                  <a:schemeClr val="bg1"/>
                </a:solidFill>
                <a:latin typeface="Segoe Pro SemiLight" charset="0"/>
                <a:ea typeface="Segoe Pro SemiLight" charset="0"/>
                <a:cs typeface="Segoe Pro SemiLight" charset="0"/>
              </a:rPr>
              <a:t>klasycznej i w programie Word w usłudze Office 365.</a:t>
            </a:r>
          </a:p>
        </p:txBody>
      </p:sp>
      <p:pic>
        <p:nvPicPr>
          <p:cNvPr id="8" name="Immagin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97200" y="3545474"/>
            <a:ext cx="1778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93480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F46917140D694AAEAF39165F579555" ma:contentTypeVersion="10" ma:contentTypeDescription="Create a new document." ma:contentTypeScope="" ma:versionID="6f1e7b6f0b0d35ced780d0a55ee4053f">
  <xsd:schema xmlns:xsd="http://www.w3.org/2001/XMLSchema" xmlns:xs="http://www.w3.org/2001/XMLSchema" xmlns:p="http://schemas.microsoft.com/office/2006/metadata/properties" xmlns:ns1="http://schemas.microsoft.com/sharepoint/v3" xmlns:ns2="876de33e-aaa5-4507-9b92-b84e676ded0d" xmlns:ns3="9a0666c7-4cba-45e4-bb78-1ed48d50e5d1" xmlns:ns4="10dd7f8a-f247-48ee-8534-441ce336aea6" targetNamespace="http://schemas.microsoft.com/office/2006/metadata/properties" ma:root="true" ma:fieldsID="896d2b523964b19186340351f2b60ad5" ns1:_="" ns2:_="" ns3:_="" ns4:_="">
    <xsd:import namespace="http://schemas.microsoft.com/sharepoint/v3"/>
    <xsd:import namespace="876de33e-aaa5-4507-9b92-b84e676ded0d"/>
    <xsd:import namespace="9a0666c7-4cba-45e4-bb78-1ed48d50e5d1"/>
    <xsd:import namespace="10dd7f8a-f247-48ee-8534-441ce336aea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2" nillable="true" ma:displayName="Unified Compliance Policy Properties" ma:description="" ma:hidden="true" ma:internalName="_ip_UnifiedCompliancePolicyProperties">
      <xsd:simpleType>
        <xsd:restriction base="dms:Note"/>
      </xsd:simpleType>
    </xsd:element>
    <xsd:element name="_ip_UnifiedCompliancePolicyUIAction" ma:index="13" nillable="true" ma:displayName="Unified Compliance Policy UI Action" ma:description="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6de33e-aaa5-4507-9b92-b84e676ded0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0666c7-4cba-45e4-bb78-1ed48d50e5d1" elementFormDefault="qualified">
    <xsd:import namespace="http://schemas.microsoft.com/office/2006/documentManagement/types"/>
    <xsd:import namespace="http://schemas.microsoft.com/office/infopath/2007/PartnerControls"/>
    <xsd:element name="LastSharedByUser" ma:index="10" nillable="true" ma:displayName="Last Shared By User" ma:description="" ma:hidden="true" ma:internalName="LastSharedByUser" ma:readOnly="true">
      <xsd:simpleType>
        <xsd:restriction base="dms:Note"/>
      </xsd:simpleType>
    </xsd:element>
    <xsd:element name="LastSharedByTime" ma:index="11" nillable="true" ma:displayName="Last Shared By Time" ma:description="" ma:hidden="true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dd7f8a-f247-48ee-8534-441ce336aea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4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6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7" nillable="true" ma:displayName="MediaServiceDateTaken" ma:description="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0D2FAB5-E70D-4EF0-8FD1-F898109A792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76de33e-aaa5-4507-9b92-b84e676ded0d"/>
    <ds:schemaRef ds:uri="9a0666c7-4cba-45e4-bb78-1ed48d50e5d1"/>
    <ds:schemaRef ds:uri="10dd7f8a-f247-48ee-8534-441ce336ae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80B6373-123B-4415-9AAF-EF9F1DAB1138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BF7FDE6C-310C-42FB-BF78-8F321F4DDF5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1676</TotalTime>
  <Words>311</Words>
  <PresentationFormat>Custom</PresentationFormat>
  <Paragraphs>51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Segoe Pro Display</vt:lpstr>
      <vt:lpstr>Segoe Pro Display Light</vt:lpstr>
      <vt:lpstr>Arial</vt:lpstr>
      <vt:lpstr>Calibri</vt:lpstr>
      <vt:lpstr>Calibri Light</vt:lpstr>
      <vt:lpstr>Segoe Pro</vt:lpstr>
      <vt:lpstr>Segoe Pro SemiLight</vt:lpstr>
      <vt:lpstr>Tema di Office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2017-09-12T06:37:10Z</dcterms:created>
  <dcterms:modified xsi:type="dcterms:W3CDTF">2017-09-20T11:06:03Z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0x010100D9F46917140D694AAEAF39165F579555</vt:lpwstr>
  </property>
</Properties>
</file>