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C536AA-9825-400D-82F8-480B9F1CF1B6}" type="datetime1">
              <a:rPr lang="pl-PL" smtClean="0"/>
              <a:t>27.11.2020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488CE9-9CA9-4AE4-9A26-2F887C0C469F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pl-PL" noProof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15030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903061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687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0797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2892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11894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30897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79978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14758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41397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745571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rzesie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30 sierpnia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31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września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Pole tekstowe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</a:rPr>
              <a:t>1 października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pl-PL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Pole tekstow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pl-PL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7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wrzesień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161EF43-415A-406A-93EF-F0C222B587E7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ździern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noProof="0">
                <a:solidFill>
                  <a:schemeClr val="bg1">
                    <a:lumMod val="85000"/>
                  </a:schemeClr>
                </a:solidFill>
              </a:rPr>
              <a:t>27 września</a:t>
            </a:r>
          </a:p>
          <a:p>
            <a:pPr algn="l" rtl="0"/>
            <a:endParaRPr lang="pl-PL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pl-PL" noProof="0"/>
              <a:t>1 października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2/3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Pole tekstow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1 listopada</a:t>
            </a: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1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październik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5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0C60890-BB74-46FF-BA75-338B7C412D4C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pl-PL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listopada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	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4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5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6/7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Pole tekstowe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1 grudnia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4/5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listopad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94EA9FA-F264-4325-87D9-69294152180F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udzie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29 listopada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grudnia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pl-PL" sz="1300" b="0" noProof="0">
                <a:solidFill>
                  <a:schemeClr val="tx1"/>
                </a:solidFill>
                <a:effectLst/>
              </a:rPr>
              <a:t>4/5</a:t>
            </a:r>
            <a:endParaRPr lang="pl-PL" noProof="0">
              <a:solidFill>
                <a:schemeClr val="tx1"/>
              </a:solidFill>
            </a:endParaRP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31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</a:rPr>
              <a:t>1/2 stycznia</a:t>
            </a:r>
          </a:p>
        </p:txBody>
      </p:sp>
      <p:sp>
        <p:nvSpPr>
          <p:cNvPr id="1822" name="Pole tekstow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grudzień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6A726CF-19EC-4197-8230-608706396BC0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8" name="prawy pierścień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w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10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wy pierścień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w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13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301EAA-F349-4B34-ABB4-950D2989664A}" type="datetime1">
              <a:rPr lang="pl-PL" noProof="0" smtClean="0"/>
              <a:t>27.11.2020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pl-PL" noProof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6" name="prawy pierścień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w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8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wy pierścień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w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11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DF64A-35D2-40AD-A91C-83834A5EB560}" type="datetime1">
              <a:rPr lang="pl-PL" noProof="0" smtClean="0"/>
              <a:t>27.11.2020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pl-PL" noProof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zaokrąglony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18" name="prawy pierścień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w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20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wy pierścień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w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23" name="Obraz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odkładka_praw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 dirty="0"/>
          </a:p>
        </p:txBody>
      </p:sp>
      <p:sp>
        <p:nvSpPr>
          <p:cNvPr id="8" name="podkładka_lew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191983-16C8-4C3D-9899-81CB5AF44A69}" type="datetime1">
              <a:rPr lang="pl-PL" noProof="0" smtClean="0"/>
              <a:t>27.11.2020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pl-PL" noProof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cze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grudnia</a:t>
            </a:r>
            <a:endParaRPr lang="pl-PL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pl-PL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Pole tekstowe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795" name="Pole tekstow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pl-PL" noProof="0"/>
              <a:t>31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Styczeń</a:t>
            </a:r>
          </a:p>
        </p:txBody>
      </p:sp>
      <p:sp>
        <p:nvSpPr>
          <p:cNvPr id="1797" name="Pole tekstow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Pole tekstowe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Pole tekstowe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30/31</a:t>
            </a:r>
          </a:p>
        </p:txBody>
      </p:sp>
      <p:sp>
        <p:nvSpPr>
          <p:cNvPr id="1822" name="Pole tekstow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Luty</a:t>
            </a: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l-PL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styczeń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5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072D83D-3930-42CE-8FD2-B4D374008A26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  <p:sp>
        <p:nvSpPr>
          <p:cNvPr id="78" name="Tekst instruktażow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pl-PL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Notatka: </a:t>
            </a:r>
          </a:p>
          <a:p>
            <a:pPr rtl="0">
              <a:spcBef>
                <a:spcPts val="1200"/>
              </a:spcBef>
            </a:pPr>
            <a:r>
              <a:rPr lang="pl-PL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Możesz wydrukować ten szablon i używać go jako kalendarza ściennego. Możesz również skopiować slajd dowolnego miesiąca i dodać go do własnej prezentacji.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pl-PL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Luty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1795" name="Pole tekstow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4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5</a:t>
            </a:r>
          </a:p>
        </p:txBody>
      </p:sp>
      <p:sp>
        <p:nvSpPr>
          <p:cNvPr id="1797" name="Pole tekstow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6/7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Pole tekstowe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1 Marzec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4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5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6/7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luty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6CA75E4-874E-45D7-A1A5-13FE5677AED4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pl-PL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Marzec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pl-PL" noProof="0"/>
          </a:p>
          <a:p>
            <a:pPr lvl="0" rtl="0"/>
            <a:r>
              <a:rPr lang="pl-PL" noProof="0"/>
              <a:t>3</a:t>
            </a:r>
          </a:p>
          <a:p>
            <a:pPr lvl="0" rtl="0"/>
            <a:endParaRPr lang="pl-PL" noProof="0"/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4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5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6/7</a:t>
            </a:r>
          </a:p>
        </p:txBody>
      </p:sp>
      <p:sp>
        <p:nvSpPr>
          <p:cNvPr id="1798" name="Pole tekstowe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1 kwietnia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3/4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marzec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5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6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68860AC-5CBA-441B-B208-9AE29E64C41E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wiecie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29 marca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pl-PL" noProof="0"/>
          </a:p>
          <a:p>
            <a:pPr lvl="0" rtl="0"/>
            <a:r>
              <a:rPr lang="pl-PL" noProof="0"/>
              <a:t>31</a:t>
            </a:r>
          </a:p>
          <a:p>
            <a:pPr lvl="0" rtl="0"/>
            <a:endParaRPr lang="pl-PL" noProof="0"/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kwietnia</a:t>
            </a:r>
          </a:p>
          <a:p>
            <a:pPr lvl="0" rtl="0"/>
            <a:endParaRPr lang="pl-PL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pl-PL" noProof="0">
              <a:solidFill>
                <a:schemeClr val="tx1"/>
              </a:solidFill>
            </a:endParaRP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1/2 maja</a:t>
            </a:r>
          </a:p>
        </p:txBody>
      </p:sp>
      <p:sp>
        <p:nvSpPr>
          <p:cNvPr id="1822" name="Pole tekstowe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4`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kwiecień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AA9FF4C-4E5E-4270-9951-1FBA474DC74B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 kwietnia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l-PL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l-PL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maja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Pole tekstowe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28</a:t>
            </a:r>
            <a:endParaRPr lang="pl-PL" noProof="0"/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maj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31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 Czerwiec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B752E23-D2A4-4AB2-948B-60CC962A18C3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zerwi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/>
              <a:t>31 maja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Czerwiec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pl-PL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</a:rPr>
              <a:t>1 lipca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czerwiec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FD9F01C-3E8C-4B15-8960-66066052B7E1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pi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czerwca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795" name="Pole tekstow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lipca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pl-PL" noProof="0"/>
              <a:t>30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31</a:t>
            </a:r>
            <a:r>
              <a:rPr lang="pl-PL" noProof="0"/>
              <a:t>/1 sierpnia</a:t>
            </a:r>
          </a:p>
        </p:txBody>
      </p:sp>
      <p:sp>
        <p:nvSpPr>
          <p:cNvPr id="1822" name="Pole tekstow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Pole tekstow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Pole tekstow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Pole tekstow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Pole tekstow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Pole tekstow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lipiec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0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9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1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2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3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74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E09D6B3-8751-47FC-BFA9-33572B4CBC17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erpie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Pole tekstow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26 lipca</a:t>
            </a:r>
          </a:p>
        </p:txBody>
      </p:sp>
      <p:sp>
        <p:nvSpPr>
          <p:cNvPr id="1793" name="Pole tekstow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Pole tekstow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Pole tekstow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Pole tekstow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pl-PL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Pole tekstow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pl-PL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sierpnia</a:t>
            </a:r>
          </a:p>
        </p:txBody>
      </p:sp>
      <p:sp>
        <p:nvSpPr>
          <p:cNvPr id="1798" name="Pole tekstow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Pole tekstow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Pole tekstow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Pole tekstow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Pole tekstow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Pole tekstow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Pole tekstow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Pole tekstow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Pole tekstow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Pole tekstow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Pole tekstow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Pole tekstow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Pole tekstow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Pole tekstow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Pole tekstow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Pole tekstow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Pole tekstow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Pole tekstow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Pole tekstow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Pole tekstow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Pole tekstow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Pole tekstow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Pole tekstow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pl-PL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Pole tekstow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Pole tekstow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pl-PL" sz="3600" b="0" noProof="0">
                <a:solidFill>
                  <a:schemeClr val="accent1"/>
                </a:solidFill>
              </a:rPr>
              <a:t>sierpień</a:t>
            </a:r>
          </a:p>
        </p:txBody>
      </p:sp>
      <p:sp>
        <p:nvSpPr>
          <p:cNvPr id="69" name="Pole tekstow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Pole tekstow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pl-PL" noProof="0"/>
              <a:t>31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1 września</a:t>
            </a:r>
          </a:p>
        </p:txBody>
      </p:sp>
      <p:sp>
        <p:nvSpPr>
          <p:cNvPr id="72" name="Pole tekstow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Pole tekstow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pl-PL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0" name="Tekst — symbol zastępczy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6" name="Tekst — symbol zastępczy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2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8" name="Tekst — symbol zastępczy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4" name="Tekst — symbol zastępczy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3" name="Tekst — symbol zastępczy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9" name="Tekst — symbol zastępczy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5" name="Tekst — symbol zastępczy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1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7" name="Tekst — symbol zastępczy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3" name="Tekst — symbol zastępczy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1" name="Tekst — symbol zastępczy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7" name="Tekst — symbol zastępczy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3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9" name="Tekst — symbol zastępczy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5" name="Tekst — symbol zastępczy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2" name="Tekst — symbol zastępczy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8" name="Tekst — symbol zastępczy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4" name="Tekst — symbol zastępczy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0" name="Tekst — symbol zastępczy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6" name="Tekst — symbol zastępczy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7" name="Tekst — symbol zastępczy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3" name="Tekst — symbol zastępczy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9" name="Tekst — symbol zastępczy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5" name="Tekst — symbol zastępczy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1" name="Tekst — symbol zastępczy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7" name="Tekst — symbol zastępczy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38" name="Tekst — symbol zastępczy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44" name="Tekst — symbol zastępczy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0" name="Tekst — symbol zastępczy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56" name="Tekst — symbol zastępczy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2" name="Tekst — symbol zastępczy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68" name="Tekst — symbol zastępczy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/>
              <a:t>Kliknij, aby dodać tekst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E51A5DD-D9FF-4EEE-A50A-A974F673340B}" type="datetime1">
              <a:rPr lang="pl-PL" noProof="0" smtClean="0"/>
              <a:t>27.11.2020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odkładka_praw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 dirty="0"/>
          </a:p>
        </p:txBody>
      </p:sp>
      <p:sp>
        <p:nvSpPr>
          <p:cNvPr id="85" name="podkładka_lew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Łącznik prosty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Łącznik prosty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Łącznik prosty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Łącznik prosty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Łącznik prosty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Łącznik prosty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Łącznik prosty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Łącznik prosty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Łącznik prosty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Łącznik prosty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Łącznik prosty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Łącznik prosty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Łącznik prosty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Łącznik prosty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Łącznik prosty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Łącznik prosty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Łącznik prosty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Łącznik prosty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Łącznik prosty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Łącznik prosty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Łącznik prosty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Łącznik prosty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Łącznik prosty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Łącznik prosty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Łącznik prosty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Łącznik prosty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Łącznik prosty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Łącznik prosty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Łącznik prosty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Łącznik prosty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Łącznik prosty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Łącznik prosty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Łącznik prosty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Łącznik prosty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Łącznik prosty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Łącznik prosty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Łącznik prosty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Łącznik prosty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Łącznik prosty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Łącznik prosty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Łącznik prosty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Łącznik prosty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Łącznik prosty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Łącznik prosty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Łącznik prosty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Łącznik prosty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Łącznik prosty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Łącznik prosty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Łącznik prosty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Łącznik prosty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Łącznik prosty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Łącznik prosty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Łącznik prosty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Łącznik prosty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prawy pierścień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w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1061" name="Obraz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wy pierścień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w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/>
            </a:p>
          </p:txBody>
        </p:sp>
        <p:pic>
          <p:nvPicPr>
            <p:cNvPr id="48" name="Obraz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Pole tekstowe 1841"/>
          <p:cNvSpPr txBox="1"/>
          <p:nvPr/>
        </p:nvSpPr>
        <p:spPr>
          <a:xfrm>
            <a:off x="353224" y="895350"/>
            <a:ext cx="1484964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PONIEDZIAŁEK</a:t>
            </a:r>
          </a:p>
        </p:txBody>
      </p:sp>
      <p:sp>
        <p:nvSpPr>
          <p:cNvPr id="1843" name="Pole tekstow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WTOREK</a:t>
            </a:r>
          </a:p>
        </p:txBody>
      </p:sp>
      <p:sp>
        <p:nvSpPr>
          <p:cNvPr id="1844" name="Pole tekstow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ŚRODA</a:t>
            </a:r>
          </a:p>
        </p:txBody>
      </p:sp>
      <p:sp>
        <p:nvSpPr>
          <p:cNvPr id="1845" name="Pole tekstow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CZWARTEK</a:t>
            </a:r>
          </a:p>
        </p:txBody>
      </p:sp>
      <p:sp>
        <p:nvSpPr>
          <p:cNvPr id="1846" name="Pole tekstow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PIĄTEK</a:t>
            </a:r>
          </a:p>
        </p:txBody>
      </p:sp>
      <p:sp>
        <p:nvSpPr>
          <p:cNvPr id="1847" name="Pole tekstowe 1846"/>
          <p:cNvSpPr txBox="1"/>
          <p:nvPr/>
        </p:nvSpPr>
        <p:spPr>
          <a:xfrm>
            <a:off x="7287422" y="895350"/>
            <a:ext cx="1484964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pl-PL" sz="1200" b="1" noProof="0" dirty="0">
                <a:solidFill>
                  <a:schemeClr val="accent1"/>
                </a:solidFill>
              </a:rPr>
              <a:t>SOB/NIE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pl-PL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D934D26C-C45F-4101-97E4-5E05DA0842F3}" type="datetime1">
              <a:rPr lang="pl-PL" noProof="0" smtClean="0"/>
              <a:t>27.11.2020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pl-PL" noProof="0"/>
              <a:pPr/>
              <a:t>‹#›</a:t>
            </a:fld>
            <a:endParaRPr lang="pl-PL" noProof="0" dirty="0"/>
          </a:p>
        </p:txBody>
      </p:sp>
      <p:sp>
        <p:nvSpPr>
          <p:cNvPr id="86" name="Tekst instruktażow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pl-PL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Notatka: </a:t>
            </a:r>
          </a:p>
          <a:p>
            <a:pPr rtl="0">
              <a:spcBef>
                <a:spcPts val="1200"/>
              </a:spcBef>
            </a:pPr>
            <a:r>
              <a:rPr lang="pl-PL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Możesz wydrukować ten szablon i używać go jako kalendarza ściennego. Możesz również skopiować slajd dowolnego miesiąca i dodać go do własnej prezentacji.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kst — symbol zastępczy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8" name="Tekst — symbol zastępczy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4" name="Tekst — symbol zastępczy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0" name="Tekst — symbol zastępczy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6" name="Tekst — symbol zastępczy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2" name="Tekst — symbol zastępczy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1" name="Tekst — symbol zastępczy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7" name="Tekst — symbol zastępczy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3" name="Tekst — symbol zastępczy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9" name="Tekst — symbol zastępczy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5" name="Tekst — symbol zastępczy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1" name="Tekst — symbol zastępczy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3" name="Tekst — symbol zastępczy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9" name="Tekst — symbol zastępczy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5" name="Tekst — symbol zastępczy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1" name="Tekst — symbol zastępczy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7" name="Tekst — symbol zastępczy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3" name="Tekst — symbol zastępczy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4" name="Tekst — symbol zastępczy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0" name="Tekst — symbol zastępczy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6" name="Tekst — symbol zastępczy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2" name="Tekst — symbol zastępczy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8" name="Tekst — symbol zastępczy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4" name="Tekst — symbol zastępczy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5" name="Tekst — symbol zastępczy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1" name="Tekst — symbol zastępczy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7" name="Tekst — symbol zastępczy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3" name="Tekst — symbol zastępczy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9" name="Tekst — symbol zastępczy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5" name="Tekst — symbol zastępczy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6" name="Tekst — symbol zastępczy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2" name="Tekst — symbol zastępczy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8" name="Tekst — symbol zastępczy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4" name="Tekst — symbol zastępczy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0" name="Tekst — symbol zastępczy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6" name="Tekst — symbol zastępczy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 — symbol zastępczy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3" name="Tekst — symbol zastępczy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9" name="Tekst — symbol zastępczy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5" name="Tekst — symbol zastępczy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1" name="Tekst — symbol zastępczy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7" name="Tekst — symbol zastępczy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6" name="Tekst — symbol zastępczy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2" name="Tekst — symbol zastępczy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8" name="Tekst — symbol zastępczy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4" name="Tekst — symbol zastępczy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0" name="Tekst — symbol zastępczy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6" name="Tekst — symbol zastępczy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8" name="Tekst — symbol zastępczy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4" name="Tekst — symbol zastępczy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0" name="Tekst — symbol zastępczy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6" name="Tekst — symbol zastępczy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2" name="Tekst — symbol zastępczy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8" name="Tekst — symbol zastępczy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9" name="Tekst — symbol zastępczy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5" name="Tekst — symbol zastępczy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1" name="Tekst — symbol zastępczy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7" name="Tekst — symbol zastępczy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3" name="Tekst — symbol zastępczy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9" name="Tekst — symbol zastępczy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0" name="Tekst — symbol zastępczy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6" name="Tekst — symbol zastępczy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2" name="Tekst — symbol zastępczy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8" name="Tekst — symbol zastępczy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4" name="Tekst — symbol zastępczy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0" name="Tekst — symbol zastępczy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1" name="Tekst — symbol zastępczy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7" name="Tekst — symbol zastępczy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3" name="Tekst — symbol zastępczy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9" name="Tekst — symbol zastępczy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5" name="Tekst — symbol zastępczy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1" name="Tekst — symbol zastępczy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 — symbol zastępczy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3" name="Tekst — symbol zastępczy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9" name="Tekst — symbol zastępczy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5" name="Tekst — symbol zastępczy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1" name="Tekst — symbol zastępczy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7" name="Tekst — symbol zastępczy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6" name="Tekst — symbol zastępczy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2" name="Tekst — symbol zastępczy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8" name="Tekst — symbol zastępczy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4" name="Tekst — symbol zastępczy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0" name="Tekst — symbol zastępczy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6" name="Tekst — symbol zastępczy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8" name="Tekst — symbol zastępczy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4" name="Tekst — symbol zastępczy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0" name="Tekst — symbol zastępczy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6" name="Tekst — symbol zastępczy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2" name="Tekst — symbol zastępczy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8" name="Tekst — symbol zastępczy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9" name="Tekst — symbol zastępczy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5" name="Tekst — symbol zastępczy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1" name="Tekst — symbol zastępczy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7" name="Tekst — symbol zastępczy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3" name="Tekst — symbol zastępczy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9" name="Tekst — symbol zastępczy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0" name="Tekst — symbol zastępczy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6" name="Tekst — symbol zastępczy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2" name="Tekst — symbol zastępczy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8" name="Tekst — symbol zastępczy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4" name="Tekst — symbol zastępczy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0" name="Tekst — symbol zastępczy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1" name="Tekst — symbol zastępczy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7" name="Tekst — symbol zastępczy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3" name="Tekst — symbol zastępczy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9" name="Tekst — symbol zastępczy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5" name="Tekst — symbol zastępczy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1" name="Tekst — symbol zastępczy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 — symbol zastępczy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7" name="Tekst — symbol zastępczy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3" name="Tekst — symbol zastępczy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9" name="Tekst — symbol zastępczy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5" name="Tekst — symbol zastępczy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1" name="Tekst — symbol zastępczy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6" name="Tekst — symbol zastępczy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2" name="Tekst — symbol zastępczy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8" name="Tekst — symbol zastępczy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4" name="Tekst — symbol zastępczy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0" name="Tekst — symbol zastępczy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8" name="Tekst — symbol zastępczy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4" name="Tekst — symbol zastępczy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0" name="Tekst — symbol zastępczy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6" name="Tekst — symbol zastępczy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2" name="Tekst — symbol zastępczy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9" name="Tekst — symbol zastępczy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5" name="Tekst — symbol zastępczy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1" name="Tekst — symbol zastępczy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7" name="Tekst — symbol zastępczy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3" name="Tekst — symbol zastępczy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4" name="Tekst — symbol zastępczy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0" name="Tekst — symbol zastępczy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6" name="Tekst — symbol zastępczy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2" name="Tekst — symbol zastępczy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8" name="Tekst — symbol zastępczy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4" name="Tekst — symbol zastępczy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5" name="Tekst — symbol zastępczy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1" name="Tekst — symbol zastępczy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7" name="Tekst — symbol zastępczy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3" name="Tekst — symbol zastępczy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9" name="Tekst — symbol zastępczy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5" name="Tekst — symbol zastępczy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 — symbol zastępczy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7" name="Tekst — symbol zastępczy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3" name="Tekst — symbol zastępczy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9" name="Tekst — symbol zastępczy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5" name="Tekst — symbol zastępczy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1" name="Tekst — symbol zastępczy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6" name="Tekst — symbol zastępczy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2" name="Tekst — symbol zastępczy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8" name="Tekst — symbol zastępczy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4" name="Tekst — symbol zastępczy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0" name="Tekst — symbol zastępczy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8" name="Tekst — symbol zastępczy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4" name="Tekst — symbol zastępczy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0" name="Tekst — symbol zastępczy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6" name="Tekst — symbol zastępczy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2" name="Tekst — symbol zastępczy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9" name="Tekst — symbol zastępczy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5" name="Tekst — symbol zastępczy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1" name="Tekst — symbol zastępczy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7" name="Tekst — symbol zastępczy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3" name="Tekst — symbol zastępczy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4" name="Tekst — symbol zastępczy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0" name="Tekst — symbol zastępczy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6" name="Tekst — symbol zastępczy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2" name="Tekst — symbol zastępczy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8" name="Tekst — symbol zastępczy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4" name="Tekst — symbol zastępczy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5" name="Tekst — symbol zastępczy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1" name="Tekst — symbol zastępczy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7" name="Tekst — symbol zastępczy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3" name="Tekst — symbol zastępczy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9" name="Tekst — symbol zastępczy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5" name="Tekst — symbol zastępczy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 — symbol zastępczy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7" name="Tekst — symbol zastępczy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3" name="Tekst — symbol zastępczy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9" name="Tekst — symbol zastępczy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5" name="Tekst — symbol zastępczy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1" name="Tekst — symbol zastępczy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6" name="Tekst — symbol zastępczy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2" name="Tekst — symbol zastępczy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8" name="Tekst — symbol zastępczy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4" name="Tekst — symbol zastępczy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0" name="Tekst — symbol zastępczy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8" name="Tekst — symbol zastępczy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4" name="Tekst — symbol zastępczy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0" name="Tekst — symbol zastępczy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6" name="Tekst — symbol zastępczy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2" name="Tekst — symbol zastępczy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9" name="Tekst — symbol zastępczy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5" name="Tekst — symbol zastępczy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1" name="Tekst — symbol zastępczy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7" name="Tekst — symbol zastępczy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3" name="Tekst — symbol zastępczy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4" name="Tekst — symbol zastępczy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0" name="Tekst — symbol zastępczy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6" name="Tekst — symbol zastępczy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2" name="Tekst — symbol zastępczy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8" name="Tekst — symbol zastępczy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4" name="Tekst — symbol zastępczy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5" name="Tekst — symbol zastępczy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1" name="Tekst — symbol zastępczy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7" name="Tekst — symbol zastępczy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3" name="Tekst — symbol zastępczy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9" name="Tekst — symbol zastępczy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5" name="Tekst — symbol zastępczy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 — symbol zastępczy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7" name="Tekst — symbol zastępczy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3" name="Tekst — symbol zastępczy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9" name="Tekst — symbol zastępczy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5" name="Tekst — symbol zastępczy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1" name="Tekst — symbol zastępczy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6" name="Tekst — symbol zastępczy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2" name="Tekst — symbol zastępczy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8" name="Tekst — symbol zastępczy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4" name="Tekst — symbol zastępczy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0" name="Tekst — symbol zastępczy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8" name="Tekst — symbol zastępczy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4" name="Tekst — symbol zastępczy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0" name="Tekst — symbol zastępczy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6" name="Tekst — symbol zastępczy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2" name="Tekst — symbol zastępczy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9" name="Tekst — symbol zastępczy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5" name="Tekst — symbol zastępczy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1" name="Tekst — symbol zastępczy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7" name="Tekst — symbol zastępczy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3" name="Tekst — symbol zastępczy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4" name="Tekst — symbol zastępczy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0" name="Tekst — symbol zastępczy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6" name="Tekst — symbol zastępczy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2" name="Tekst — symbol zastępczy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8" name="Tekst — symbol zastępczy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4" name="Tekst — symbol zastępczy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5" name="Tekst — symbol zastępczy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1" name="Tekst — symbol zastępczy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57" name="Tekst — symbol zastępczy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3" name="Tekst — symbol zastępczy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69" name="Tekst — symbol zastępczy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75" name="Tekst — symbol zastępczy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Kalendarz na rok 2021 z dwoma pierścieniami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Motyw pakietu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Motyw pakietu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1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Kalendarz na rok 2021 z dwoma pierścieniami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2020-11-27T08:25:45Z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