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98" y="11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1:50:11.502" v="27" actId="790"/>
      <pc:docMkLst>
        <pc:docMk/>
      </pc:docMkLst>
      <pc:sldChg chg="modSp mod modNotes">
        <pc:chgData name="Fake Test User" userId="SID-0" providerId="Test" clId="FakeClientId" dt="2021-08-02T01:49:57.737" v="25" actId="790"/>
        <pc:sldMkLst>
          <pc:docMk/>
          <pc:sldMk cId="3601082625" sldId="256"/>
        </pc:sldMkLst>
        <pc:spChg chg="mod">
          <ac:chgData name="Fake Test User" userId="SID-0" providerId="Test" clId="FakeClientId" dt="2021-08-02T01:47:56.767" v="0" actId="790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1:47:56.767" v="0" actId="790"/>
          <ac:spMkLst>
            <pc:docMk/>
            <pc:sldMk cId="36010826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1:49:49.533" v="2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1:48:37.533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1:48:37.533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1:48:37.533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1:48:37.533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1:48:37.533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1:48:46.486" v="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1:48:46.486" v="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8:46.486" v="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8:46.486" v="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8:46.486" v="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8:46.486" v="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8:52.830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1:48:52.830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8:52.830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8:52.830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8:52.830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8:52.830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8:58.361" v="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1:48:58.361" v="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8:58.361" v="9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8:58.361" v="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8:58.361" v="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8:58.361" v="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9:02.815" v="1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1:49:02.815" v="1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9:02.815" v="1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9:02.815" v="1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9:02.815" v="1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9:02.815" v="1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49:02.815" v="1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9:08.580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1:49:08.580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9:08.580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9:08.580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9:08.580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9:08.580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49:08.580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1:49:08.580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1:49:08.580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9:15.049" v="1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1:49:15.049" v="14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9:15.049" v="14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9:15.049" v="14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9:15.049" v="1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9:19.299" v="15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1:49:19.299" v="15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9:19.299" v="15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9:19.299" v="15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9:26.330" v="17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1:49:26.330" v="17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9:26.330" v="17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9:26.330" v="17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9:26.330" v="17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9:26.330" v="17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49:26.330" v="17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9:34.627" v="19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1:49:34.627" v="19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9:34.627" v="19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9:34.627" v="19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9:34.627" v="19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9:34.627" v="19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1:49:34.627" v="19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9:43.487" v="2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1:49:43.487" v="2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9:43.487" v="2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9:43.487" v="2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9:43.487" v="2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9:43.487" v="2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1:49:49.533" v="2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1:49:49.533" v="2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1:49:49.533" v="2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1:49:49.533" v="2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1:49:49.533" v="2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1:49:49.533" v="2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4EF2D24-4EC9-44EF-8626-E6D76D47E1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4C969B9-11A2-49E5-9798-BACF787608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39410-93CE-425B-A937-D5A22EAA0CB7}" type="datetime1">
              <a:rPr lang="pl-PL" smtClean="0"/>
              <a:t>02.08.2021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A12892C-74F9-4A7A-BE4B-777C8C388F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3FCF5F-2348-4F14-B8A5-BED3ECBDE1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0A883-1695-403E-8C4E-778CA9860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833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8DAB4-D867-4361-9C8A-86F5BADD1C51}" type="datetime1">
              <a:rPr lang="pl-PL" smtClean="0"/>
              <a:pPr/>
              <a:t>02.08.2021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99945-13A7-4A35-99CB-9DCA13EFE80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61786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99945-13A7-4A35-99CB-9DCA13EFE80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185205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03416-AD78-4E40-BEDA-19571A13FA0F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15D3804-68E4-4045-9093-D55638D033E5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/>
              <a:t>‹#›</a:t>
            </a:fld>
            <a:endParaRPr lang="pl-PL" noProof="0"/>
          </a:p>
        </p:txBody>
      </p:sp>
      <p:grpSp>
        <p:nvGrpSpPr>
          <p:cNvPr id="7" name="Grupa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Dowolny kształt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Dowolny kształt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F5F6C7-0560-49EB-9A69-CBEA05B41E76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386E6C-31EF-4767-96BB-EF60CC558B0D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652F9DA-03B5-44C7-B678-FF583CB53ED3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7" name="Dowolny kształt 6" title="Znacznik przycięcia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8FF158-9EC3-4997-94A5-A8D4E68DBC45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B4AC4E-B873-4C50-9890-7892D6403003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7D0F3-4D3E-40A4-A0DB-08B1EB1CA351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2A89E1-463E-4619-B427-1191A341EF57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 title="Kształt tła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80C09A4-CADD-4C88-ABF1-78FA0C32EF06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9" name="Prostokąt 8" title="Separato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 title="Kształt tła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481AAF7-6A8E-4E56-AAB3-EE31B6D66CFC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9" name="Prostokąt 8" title="Separato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452071C-D3E6-4981-83BB-DADC2A64CF69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9" name="Prostokąt 8" title="Pasek boczny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theme/theme12.xml><?xml version="1.0" encoding="utf-8"?>
<a:theme xmlns:a="http://schemas.openxmlformats.org/drawingml/2006/main" name="Przycinani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TF00001241</ap:Template>
  <ap:TotalTime>3</ap:TotalTime>
  <ap:Words>1</ap:Words>
  <ap:PresentationFormat>Panoramiczny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4">
      <vt:lpstr>Calibri</vt:lpstr>
      <vt:lpstr>Franklin Gothic Book</vt:lpstr>
      <vt:lpstr>Przycinanie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2015-09-21T23:24:45Z</dcterms:created>
  <dcterms:modified xsi:type="dcterms:W3CDTF">2021-08-02T01:50:20Z</dcterms:modified>
</cp:coreProperties>
</file>