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2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A526936-2D30-45E8-A6B6-E85486D86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B3A66EA-9B74-46E8-9B2C-25BD12514A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14AE-68F0-40AD-BBFB-3FCF5A8F7D19}" type="datetime1">
              <a:rPr lang="pl-PL" smtClean="0"/>
              <a:t>2021-08-19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5449AD-34FC-4171-AC18-4C3C59567E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BEEC7B-1DA2-46B7-A730-F780E29DCD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647FB-FAA5-4CF0-8146-DAC6A22546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79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C470B-EC7D-4C28-B30B-90E1EB0A29EB}" type="datetime1">
              <a:rPr lang="pl-PL" smtClean="0"/>
              <a:pPr/>
              <a:t>2021-08-19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D1FC0-4869-46F0-A49D-914773583BAF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9950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D1FC0-4869-46F0-A49D-914773583BA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312881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z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FECE68-0937-4A53-AA52-13F615AA510B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A60517-7216-4E7E-AC21-8E842CF06A0C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EB9B3-A92B-4996-A4B7-06F39B2BEA0B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9B0E31-011F-4340-842B-C6692871D3BD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9" name="Pole tekstowe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l-PL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l-PL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A0D9DF-B154-4572-8C6B-2C6EF05A13C5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7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8" name="Tekst — symbol zastępczy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9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10" name="Tekst — symbol zastępczy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12" name="Tekst — symbol zastępczy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88F84B-D511-4892-A3C3-F9BF623AE88D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9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0" name="Obraz — symbol zastępczy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2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3" name="Obraz — symbol zastępczy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4" name="Tekst — symbol zastępczy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5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26" name="Obraz — symbol zastępczy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7" name="Tekst — symbol zastępczy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03FA0-EC79-4948-86F6-C4DA51759021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060B3-AC87-4F85-966D-C2BC6659ED35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A9C3FD-12B8-4954-9C24-E1E661760C5A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F815F-BE4E-451F-86AB-2D07D67BDDDC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8" name="Podtytuł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B148A-3FBA-45A9-B4F2-3047856C7BDC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1737-F14C-4B8A-B0C1-089F9D6561D4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5D3F2F-BC98-4E49-B605-F726FB8A489E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4E7824-FF2E-49ED-A7AD-20E32B90B891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CA9133-7664-406F-A1E3-1B6EC3E7C8FB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F04679-BAB9-4429-9C49-5F2206460E57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7E77E6-789F-44DB-ACC0-18175FC629DF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F760095D-64C7-4345-8903-1718F9CC483D}" type="datetime1">
              <a:rPr lang="pl-PL" noProof="0" smtClean="0"/>
              <a:t>2021-08-19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Głębia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17</ap:TotalTime>
  <ap:Words>1</ap:Words>
  <ap:PresentationFormat>Panoramiczny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Głębia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2021-08-19T10:14:40Z</dcterms:modified>
</cp:coreProperties>
</file>