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34" y="11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02T03:03:42.895" v="75" actId="790"/>
      <pc:docMkLst>
        <pc:docMk/>
      </pc:docMkLst>
      <pc:sldChg chg="modSp mod modNotes">
        <pc:chgData name="Fake Test User" userId="SID-0" providerId="Test" clId="FakeClientId" dt="2021-08-02T03:03:27.770" v="73" actId="790"/>
        <pc:sldMkLst>
          <pc:docMk/>
          <pc:sldMk cId="3856144342" sldId="256"/>
        </pc:sldMkLst>
        <pc:spChg chg="mod">
          <ac:chgData name="Fake Test User" userId="SID-0" providerId="Test" clId="FakeClientId" dt="2021-08-02T02:51:22.316" v="0" actId="790"/>
          <ac:spMkLst>
            <pc:docMk/>
            <pc:sldMk cId="3856144342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2T02:51:22.316" v="0" actId="790"/>
          <ac:spMkLst>
            <pc:docMk/>
            <pc:sldMk cId="3856144342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2T03:03:11.114" v="72"/>
        <pc:sldMasterMkLst>
          <pc:docMk/>
          <pc:sldMasterMk cId="0" sldId="2147483648"/>
        </pc:sldMasterMkLst>
        <pc:spChg chg="mod">
          <ac:chgData name="Fake Test User" userId="SID-0" providerId="Test" clId="FakeClientId" dt="2021-08-02T02:51:55.191" v="3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02T03:03:11.114" v="72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02T02:51:55.191" v="3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02T02:51:55.191" v="3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02T02:51:55.191" v="3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02T02:52:03.301" v="5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02T02:52:03.301" v="5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2:03.301" v="5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2:52:03.301" v="5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2:03.301" v="5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2:03.301" v="5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3:03:00.380" v="71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8-02T02:52:34.191" v="8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3:03:00.380" v="71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2:52:34.191" v="8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2:34.191" v="8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2:34.191" v="8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3:02:01.082" v="7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02T02:52:40.660" v="10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3:02:01.082" v="7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2:52:40.660" v="10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2:40.660" v="10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2:40.660" v="10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3:01:51.598" v="69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02T02:53:14.879" v="12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3:01:49.614" v="68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3:01:51.598" v="69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3:14.879" v="12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3:14.879" v="12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02T02:53:14.879" v="12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3:01:37.176" v="67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02T02:53:24.426" v="14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3:00:24.848" v="62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3:00:28.270" v="63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3:01:37.176" v="67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3:01:02.426" v="66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2T02:53:24.426" v="14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02T02:53:24.426" v="14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02T02:53:24.426" v="14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2:54:59.301" v="17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02T02:54:59.301" v="17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4:59.301" v="17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2:54:59.301" v="17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4:59.301" v="17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2:55:26.629" v="18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02T02:55:26.629" v="18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5:26.629" v="18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2:55:26.629" v="18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3:00:16.020" v="61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02T02:55:48.192" v="20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3:00:16.020" v="61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3:00:11.613" v="59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5:48.192" v="20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5:48.192" v="20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02T02:55:48.192" v="20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3:00:07.879" v="58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02T02:56:02.114" v="22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6:02.114" v="22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3:00:07.879" v="58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6:02.114" v="22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6:02.114" v="22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02T02:56:02.114" v="22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2:58:28.597" v="4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02T02:58:05.832" v="36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8:28.597" v="4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2:58:05.832" v="36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8:05.832" v="36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8:05.832" v="36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2:58:24.426" v="39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02T02:58:12.832" v="38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8:24.426" v="39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2:58:12.832" v="38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8:12.832" v="38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8:12.832" v="38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3:00:03.457" v="57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8-02T02:56:57.485" v="24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6:57.485" v="24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3:00:03.457" v="57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6:57.485" v="24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6:57.485" v="24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8-02T02:56:57.485" v="24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2:59:59.816" v="56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8-02T02:57:21.109" v="26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9:59.816" v="56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7:21.109" v="26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7:21.109" v="26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8-02T02:57:21.109" v="26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2:59:35.644" v="53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8-02T02:57:37.672" v="30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9:35.644" v="53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7:37.672" v="30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7:37.672" v="30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2T02:57:37.672" v="30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2:59:53.816" v="55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8-02T02:57:28.484" v="28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2T02:59:53.816" v="55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7:28.484" v="28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7:28.484" v="28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8-02T02:57:28.484" v="28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8-02T02:59:52.145" v="54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  <pc:spChg chg="mod">
            <ac:chgData name="Fake Test User" userId="SID-0" providerId="Test" clId="FakeClientId" dt="2021-08-02T02:57:28.484" v="28" actId="790"/>
            <ac:spMkLst>
              <pc:docMk/>
              <pc:sldMasterMk cId="0" sldId="2147483648"/>
              <pc:sldLayoutMk cId="0" sldId="2147483666"/>
              <ac:spMk id="60" creationId="{00000000-0000-0000-0000-000000000000}"/>
            </ac:spMkLst>
          </pc:spChg>
          <pc:spChg chg="mod">
            <ac:chgData name="Fake Test User" userId="SID-0" providerId="Test" clId="FakeClientId" dt="2021-08-02T02:57:28.484" v="28" actId="790"/>
            <ac:spMkLst>
              <pc:docMk/>
              <pc:sldMasterMk cId="0" sldId="2147483648"/>
              <pc:sldLayoutMk cId="0" sldId="2147483666"/>
              <ac:spMk id="6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2:59:19.926" v="52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8-02T02:57:49.394" v="32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2:57:49.394" v="32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7:49.394" v="32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8:56.597" v="47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8-02T02:59:02.019" v="48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8-02T02:59:11.707" v="49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8-02T02:59:15.769" v="5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2T02:59:19.926" v="52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8-02T02:59:18.082" v="51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8-02T02:57:49.394" v="32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2T02:58:45.535" v="46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8-02T02:57:58.347" v="34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2T02:57:58.347" v="34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2T02:57:58.347" v="34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2T02:58:35.144" v="41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8-02T02:57:58.347" v="34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8-02T02:58:37.754" v="42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8-02T02:58:41.519" v="44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8-02T02:57:58.347" v="34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8-02T02:58:39.644" v="43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8-02T02:58:43.644" v="45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8-02T02:57:58.347" v="34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8-02T02:58:45.535" v="46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8-02T02:57:58.347" v="34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3ECCC819-9544-4C9A-9122-35AA03435F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A5F6D60-6DBC-45B5-9B7A-F24A68304A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93573-00A1-4442-B62B-BA4EA5775553}" type="datetime1">
              <a:rPr lang="pl-PL" smtClean="0"/>
              <a:t>02.08.2021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57A85DF-A864-4CDD-9AD0-DB9DE710559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5FF2F0B-18EC-4856-A91A-B607816F724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378D3-2B99-42DD-81B5-E45653CBAA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872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565AC-5A79-4C3D-8B23-8CFDA5D44008}" type="datetime1">
              <a:rPr lang="pl-PL" smtClean="0"/>
              <a:pPr/>
              <a:t>02.08.2021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11E0B-E7D8-4089-AD3F-74C469280635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20320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411E0B-E7D8-4089-AD3F-74C46928063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5331249"/>
      </p:ext>
    </p:extLst>
  </p:cSld>
  <p:clrMapOvr>
    <a:masterClrMapping/>
  </p:clrMapOvr>
</p:note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zny 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Obraz — symbol zastępczy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pl-PL" noProof="0"/>
              <a:t>Kliknij ikonę, aby dodać obraz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41C330-C072-4FF1-B944-817EAD15333C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Obraz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a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Prostokąt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Dowolny kształt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Dowolny kształt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Prostokąt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Dowolny kształt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Dowolny kształt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Dowolny kształt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Dowolny kształt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Dowolny kształt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Dowolny kształt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Dowolny kształt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Dowolny kształt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Dowolny kształt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Dowolny kształt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Dowolny kształt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Dowolny kształt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Dowolny kształt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Dowolny kształt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Dowolny kształt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Dowolny kształt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Dowolny kształt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Dowolny kształt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Dowolny kształt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Dowolny kształt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Dowolny kształt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Dowolny kształt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Dowolny kształt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Dowolny kształt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Prostokąt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Dowolny kształt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Dowolny kształt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Dowolny kształt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Dowolny kształt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Dowolny kształt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Dowolny kształt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Dowolny kształt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Dowolny kształt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Dowolny kształt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Dowolny kształt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Dowolny kształt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Prostokąt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Dowolny kształt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Dowolny kształt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Dowolny kształt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Dowolny kształt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Dowolny kształt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Dowolny kształt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Dowolny kształt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Dowolny kształt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Dowolny kształt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Dowolny kształt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Dowolny kształt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Dowolny kształt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Dowolny kształt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l-PL" noProof="0"/>
              <a:t>Kliknij, aby edytować styl wzorca podtytułu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A842A429-7D27-44EA-962C-1CFD4F55BAA5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1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3F0DBA-86F9-4053-8C99-77D50B73737C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ytat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12" name="Tekst — symbol zastępczy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02E3A4-D78C-418F-94A0-7ABECBCA942A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  <p:sp>
        <p:nvSpPr>
          <p:cNvPr id="60" name="Pole tekstowe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pl-PL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Pole tekstowe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pl-PL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84538E-73DD-4236-BD0E-0B8D8596360D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14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ytuł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7" name="Tekst — symbol zastępczy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8" name="Tekst — symbol zastępczy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9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10" name="Tekst — symbol zastępczy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11" name="Tekst — symbol zastępczy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12" name="Tekst — symbol zastępczy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3D3D04-610A-429C-B604-CB86879C7F9D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15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z obraz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ytuł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19" name="Tekst — symbol zastępczy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20" name="Obraz — symbol zastępczy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pl-PL" noProof="0"/>
              <a:t>Kliknij ikonę, aby dodać obraz</a:t>
            </a:r>
          </a:p>
        </p:txBody>
      </p:sp>
      <p:sp>
        <p:nvSpPr>
          <p:cNvPr id="21" name="Tekst — symbol zastępczy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22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23" name="Obraz — symbol zastępczy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pl-PL" noProof="0"/>
              <a:t>Kliknij ikonę, aby dodać obraz</a:t>
            </a:r>
          </a:p>
        </p:txBody>
      </p:sp>
      <p:sp>
        <p:nvSpPr>
          <p:cNvPr id="24" name="Tekst — symbol zastępczy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25" name="Tekst — symbol zastępczy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26" name="Obraz — symbol zastępczy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pl-PL" noProof="0"/>
              <a:t>Kliknij ikonę, aby dodać obraz</a:t>
            </a:r>
          </a:p>
        </p:txBody>
      </p:sp>
      <p:sp>
        <p:nvSpPr>
          <p:cNvPr id="27" name="Tekst — symbol zastępczy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45F83B-64B4-4352-8ADC-D2FA774EADE5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A4D10F-2A68-439F-B44C-29C5AE01391B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E069BB-26FD-4916-8B92-7CA58F67066F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57BE1D-597C-42E0-9057-732311583507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2D7235-B3B2-4825-B5B7-74608CD5BB51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AAB26C-056C-419B-8799-CEA528F4BD74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5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1663B7-9553-4CB1-BC77-C907CFFD48EB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6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777264-2790-4CFA-876A-345915A38B98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35A4DC-E1F8-437B-B8A3-A80517097EB7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77116F-E428-44DD-AD75-A187FF45A97B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9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Obraz — symbol zastępczy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dirty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996C7C-A071-48D8-BAFB-3297B0098A58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2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image" Target="/ppt/media/image2.png" Id="rId19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a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upa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Prostokąt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Dowolny kształt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Dowolny kształt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Dowolny kształt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Dowolny kształt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Dowolny kształt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Dowolny kształt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Dowolny kształt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Dowolny kształt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Dowolny kształt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Dowolny kształt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ia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Dowolny kształt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Dowolny kształt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Dowolny kształt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Dowolny kształt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Prostokąt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Dowolny kształt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Dowolny kształt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Dowolny kształt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Dowolny kształt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Dowolny kształt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Dowolny kształt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Dowolny kształt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Dowolny kształt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Dowolny kształt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Dowolny kształt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a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Dowolny kształt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Dowolny kształt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Dowolny kształt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Dowolny kształt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Dowolny kształt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Dowolny kształt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Dowolny kształt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Dowolny kształt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Dowolny kształt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Prostokąt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l-PL" noProof="0"/>
              <a:t>Kliknij, aby edytować styl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2C6AECE-1B9D-448D-9852-092B8303964E}" type="datetime1">
              <a:rPr lang="pl-PL" noProof="0" smtClean="0"/>
              <a:t>02.08.2021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Obwó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Circuit</ap:Template>
  <ap:TotalTime>18</ap:TotalTime>
  <ap:Words>1</ap:Words>
  <ap:PresentationFormat>Panoramiczny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Tw Cen MT</vt:lpstr>
      <vt:lpstr>Obwód</vt:lpstr>
      <vt:lpstr>Prezentacja programu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2014-08-26T23:43:54Z</dcterms:created>
  <dcterms:modified xsi:type="dcterms:W3CDTF">2021-08-02T03:03:51Z</dcterms:modified>
</cp:coreProperties>
</file>