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2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F32B1F68-241F-482C-A33D-476CF98A31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A840BA2-66E1-43E6-9D43-42AD7DB785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3F082-C58D-4A19-9FB1-AF684B50962F}" type="datetime1">
              <a:rPr lang="pl-PL" smtClean="0"/>
              <a:t>2021-08-20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913206B-6EE8-490D-B799-03270FBAAB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83F4491-3AD4-4CAC-91C9-1111E38A7E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AF689-0455-401B-AE49-565C72104C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366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77B8A-BA3C-4675-8EAF-6719CDB07B24}" type="datetime1">
              <a:rPr lang="pl-PL" smtClean="0"/>
              <a:pPr/>
              <a:t>2021-08-20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2C46-B412-490C-90E5-94E90223EEA8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45177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A2C46-B412-490C-90E5-94E90223EEA8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988827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81ACF8-DDC4-4575-9DB7-F53F88E5C40A}" type="datetime1">
              <a:rPr lang="pl-PL" noProof="0" smtClean="0"/>
              <a:t>2021-08-20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5CE583F-4EB0-468F-BAB0-0564F331075C}" type="datetime1">
              <a:rPr lang="pl-PL" noProof="0" smtClean="0"/>
              <a:t>2021-08-20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/>
          </a:p>
        </p:txBody>
      </p:sp>
      <p:cxnSp>
        <p:nvCxnSpPr>
          <p:cNvPr id="8" name="Łącznik prosty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BCEB4A-8ED9-4471-AD6A-5F8337A3C211}" type="datetime1">
              <a:rPr lang="pl-PL" noProof="0" smtClean="0"/>
              <a:t>2021-08-20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D2420C-DF3B-44DA-8BE5-789DBEB82F33}" type="datetime1">
              <a:rPr lang="pl-PL" noProof="0" smtClean="0"/>
              <a:t>2021-08-20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rtlCol="0"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EF54CE-82B2-481A-AB02-1EAF03C1E963}" type="datetime1">
              <a:rPr lang="pl-PL" noProof="0" smtClean="0"/>
              <a:t>2021-08-20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/>
          </a:p>
        </p:txBody>
      </p:sp>
      <p:cxnSp>
        <p:nvCxnSpPr>
          <p:cNvPr id="7" name="Łącznik prosty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C26C6F-97AF-4522-A3C2-70DC3F3B0AD2}" type="datetime1">
              <a:rPr lang="pl-PL" noProof="0" smtClean="0"/>
              <a:t>2021-08-20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B51A77-CE23-4A51-ACF3-B9BCD6F20E6A}" type="datetime1">
              <a:rPr lang="pl-PL" noProof="0" smtClean="0"/>
              <a:t>2021-08-20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5CFFF0-59AB-4D37-BFE0-583AFA433AA4}" type="datetime1">
              <a:rPr lang="pl-PL" noProof="0" smtClean="0"/>
              <a:t>2021-08-20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A969BA-D8F2-4248-8A54-4536207480C8}" type="datetime1">
              <a:rPr lang="pl-PL" noProof="0" smtClean="0"/>
              <a:t>2021-08-20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849D64-C6E0-4DF3-B472-6089D5BBDA40}" type="datetime1">
              <a:rPr lang="pl-PL" noProof="0" smtClean="0"/>
              <a:t>2021-08-20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787A1B-A7A8-4B3B-9CE2-DB57E8CC760C}" type="datetime1">
              <a:rPr lang="pl-PL" noProof="0" smtClean="0"/>
              <a:t>2021-08-20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F41B4212-C8B9-4B89-A99D-FF1FB8C1E8C5}" type="datetime1">
              <a:rPr lang="pl-PL" noProof="0" smtClean="0"/>
              <a:t>2021-08-20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0965480"/>
      </p:ext>
    </p:extLst>
  </p:cSld>
  <p:clrMapOvr>
    <a:masterClrMapping/>
  </p:clrMapOvr>
</p:sld>
</file>

<file path=ppt/theme/theme12.xml><?xml version="1.0" encoding="utf-8"?>
<a:theme xmlns:a="http://schemas.openxmlformats.org/drawingml/2006/main" name="Podstawa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Basis</ap:Template>
  <ap:TotalTime>8</ap:TotalTime>
  <ap:Words>1</ap:Words>
  <ap:PresentationFormat>Panoramiczny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ap:HeadingPairs>
  <ap:TitlesOfParts>
    <vt:vector baseType="lpstr" size="4">
      <vt:lpstr>Calibri</vt:lpstr>
      <vt:lpstr>Corbel</vt:lpstr>
      <vt:lpstr>Podstawa</vt:lpstr>
      <vt:lpstr>Prezentacja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2014-08-26T23:52:37Z</dcterms:created>
  <dcterms:modified xsi:type="dcterms:W3CDTF">2021-08-20T03:03:49Z</dcterms:modified>
</cp:coreProperties>
</file>