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0A80BF7B-361C-4ED6-858E-2211BEDF49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BBA45DC-4105-4BAA-8412-7129C20EEC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67731-AADD-4C66-A170-C3F8B4B29956}" type="datetime1">
              <a:rPr lang="pl-PL" smtClean="0"/>
              <a:t>2021-08-20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AEB11B-C059-4AE7-8838-2C343B5AD5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8F24EEB-BFC6-409B-9C1D-51091A2BA2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2BABD-9984-4F8C-858B-4654FF4E3E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918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A959A-6F21-4A05-A515-CB0C24850AEA}" type="datetime1">
              <a:rPr lang="pl-PL" smtClean="0"/>
              <a:pPr/>
              <a:t>2021-08-20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FC88A-75C5-481F-BE8F-9398FB8A679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806707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6FC88A-75C5-481F-BE8F-9398FB8A679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623788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27EBBD-F014-455C-B3FF-CE15A6D96CF0}" type="datetime4">
              <a:rPr lang="pl-PL" noProof="0" smtClean="0"/>
              <a:t>20 sierpnia 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prostokątny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8" name="Dowolny kształt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 rtlCol="0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319A5A-1B00-4F76-9176-C85EF1F5F275}" type="datetime4">
              <a:rPr lang="pl-PL" noProof="0" smtClean="0"/>
              <a:t>20 sierpnia 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48C2FD-F212-437D-B44C-288F2809713A}" type="datetime4">
              <a:rPr lang="pl-PL" noProof="0" smtClean="0"/>
              <a:t>20 sierpnia 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98FDD6-A286-452C-A25D-5A44B8D034BA}" type="datetime4">
              <a:rPr lang="pl-PL" noProof="0" smtClean="0"/>
              <a:t>20 sierpnia 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olny kształt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7" name="Trójkąt prostokątny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rtlCol="0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rtlCol="0"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noProof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CAE6F8-DE9E-4206-8532-CAE91E3F8AAA}" type="datetime4">
              <a:rPr lang="pl-PL" noProof="0" smtClean="0"/>
              <a:t>20 sierpnia 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4C32FC-93CC-400C-94EE-7B62FD11078D}" type="datetime4">
              <a:rPr lang="pl-PL" noProof="0" smtClean="0"/>
              <a:t>20 sierpnia 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9003DC-9BEE-4607-8A06-8EE944B6BEF9}" type="datetime4">
              <a:rPr lang="pl-PL" noProof="0" smtClean="0"/>
              <a:t>20 sierpnia 2021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6D9B29-39CC-4F3A-A2FA-841DAFE48A1A}" type="datetime4">
              <a:rPr lang="pl-PL" noProof="0" smtClean="0"/>
              <a:t>20 sierpnia 2021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C68F4F-97F5-4494-9902-D37DCD7B9676}" type="datetime4">
              <a:rPr lang="pl-PL" noProof="0" smtClean="0"/>
              <a:t>20 sierpnia 2021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rójkąt prostokątny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18" name="Trójkąt prostokątny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pl-PL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rtlCol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816F56-D574-4AA9-9C9B-D60FEB01B29D}" type="datetime4">
              <a:rPr lang="pl-PL" noProof="0" smtClean="0"/>
              <a:t>20 sierpnia 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2754ED01-E2A0-4C1E-8E21-014B9904157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raz — symbol zastępczy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/>
          <a:lstStyle>
            <a:lvl1pPr algn="r">
              <a:defRPr/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9" name="Trójkąt prostokątny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10" name="Dowolny kształt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rtlCol="0" anchor="b"/>
          <a:lstStyle>
            <a:lvl1pPr algn="l">
              <a:defRPr sz="2800" b="0">
                <a:latin typeface="+mj-lt"/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26E677-39D8-4C24-855B-FC4E1B27B96B}" type="datetime4">
              <a:rPr lang="pl-PL" noProof="0" smtClean="0"/>
              <a:t>20 sierpnia 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8" name="Dowolny kształt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rtl="0"/>
            <a:fld id="{E736BA84-4BF8-4087-AD16-5ABFE92D446B}" type="datetime4">
              <a:rPr lang="pl-PL" noProof="0" smtClean="0"/>
              <a:t>20 sierpnia 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2754ED01-E2A0-4C1E-8E21-014B9904157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11285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Kąt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Angles</ap:Template>
  <ap:TotalTime>3</ap:TotalTime>
  <ap:Words>1</ap:Words>
  <ap:PresentationFormat>Pokaz na ekranie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Franklin Gothic Book</vt:lpstr>
      <vt:lpstr>Franklin Gothic Medium</vt:lpstr>
      <vt:lpstr>Wingdings</vt:lpstr>
      <vt:lpstr>Kąty</vt:lpstr>
      <vt:lpstr>Prezentacja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2014-09-16T21:28:01Z</dcterms:created>
  <dcterms:modified xsi:type="dcterms:W3CDTF">2021-08-20T04:19:22Z</dcterms:modified>
</cp:coreProperties>
</file>