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2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16D38EBF-A85A-4F1A-AFCB-D9D4B4B7D9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26167F6-3743-4005-A35A-9AF83232001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9FC4F-3E64-4A16-BE9C-8CC2C228E52E}" type="datetime1">
              <a:rPr lang="pl-PL" smtClean="0"/>
              <a:t>2021-08-17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4FD41D0-EF5B-4CDF-8F67-15714B2D6F0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75A2F4A-01DC-42AA-89BD-BE6D6A7BB6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044E0-14E6-46A7-9839-BEE41E18C4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4032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24A20-704C-4763-9697-4CBB20086BB0}" type="datetime1">
              <a:rPr lang="pl-PL" smtClean="0"/>
              <a:pPr/>
              <a:t>2021-08-17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B337E-F7EE-42C5-ADCF-FFC57F8C1708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604193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B337E-F7EE-42C5-ADCF-FFC57F8C1708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430047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rtlCol="0" anchor="t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692C28-29B6-4D3C-ADC7-3E5B751F4EC2}" type="datetime2">
              <a:rPr lang="pl-PL" noProof="0" smtClean="0"/>
              <a:t>wtorek, 17 sierpnia 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pPr rtl="0"/>
            <a:r>
              <a:rPr lang="pl-PL" sz="66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 rtlCol="0"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rtlCol="0"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sp>
        <p:nvSpPr>
          <p:cNvPr id="15" name="Data — symbol zastępczy 1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482D92-A512-4014-88C0-C7D333BB8C08}" type="datetime2">
              <a:rPr lang="pl-PL" noProof="0" smtClean="0"/>
              <a:t>wtorek, 17 sierpnia 2021</a:t>
            </a:fld>
            <a:endParaRPr lang="pl-PL" noProof="0"/>
          </a:p>
        </p:txBody>
      </p:sp>
      <p:sp>
        <p:nvSpPr>
          <p:cNvPr id="16" name="Numer slajdu — symbol zastępczy 1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17" name="Stopka — symbol zastępczy 1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rtlCol="0" anchor="t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816EF4-AAD3-4E23-B9D3-76F6BD25FAC3}" type="datetime2">
              <a:rPr lang="pl-PL" noProof="0" smtClean="0"/>
              <a:t>wtorek, 17 sierpnia 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13" name="Tytuł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14" name="Data — symbol zastępczy 1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874006-472B-4155-956B-5998A7E8936E}" type="datetime2">
              <a:rPr lang="pl-PL" noProof="0" smtClean="0"/>
              <a:t>wtorek, 17 sierpnia 2021</a:t>
            </a:fld>
            <a:endParaRPr lang="pl-PL" noProof="0"/>
          </a:p>
        </p:txBody>
      </p:sp>
      <p:sp>
        <p:nvSpPr>
          <p:cNvPr id="15" name="Numer slajdu — symbol zastępczy 1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16" name="Stopka — symbol zastępczy 1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rtl="0"/>
            <a:r>
              <a:rPr lang="pl-PL" sz="66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12" name="Data — symbol zastępczy 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EDE2E2-0CB2-4616-88D7-DB9C451F05D4}" type="datetime2">
              <a:rPr lang="pl-PL" noProof="0" smtClean="0"/>
              <a:t>wtorek, 17 sierpnia 2021</a:t>
            </a:fld>
            <a:endParaRPr lang="pl-PL" noProof="0"/>
          </a:p>
        </p:txBody>
      </p:sp>
      <p:sp>
        <p:nvSpPr>
          <p:cNvPr id="13" name="Numer slajdu — symbol zastępczy 12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14" name="Stopka — symbol zastępczy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 rtlCol="0"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a — symbol zastępczy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DFB18D-6F8E-44C4-BF58-5FF3495AB88B}" type="datetime2">
              <a:rPr lang="pl-PL" noProof="0" smtClean="0"/>
              <a:t>wtorek, 17 sierpnia 2021</a:t>
            </a:fld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10" name="Stopka — symbol zastępczy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11" name="Tytuł 10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5" name="Zawartość — symbol zastępczy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7" name="Zawartość — symbol zastępczy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rtlCol="0"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rtlCol="0"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rtlCol="0"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rtlCol="0"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rtl="0"/>
            <a:r>
              <a:rPr lang="pl-PL" sz="60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rtl="0"/>
            <a:r>
              <a:rPr lang="pl-PL" sz="60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14" name="Data — symbol zastępczy 1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44BC20-E338-4F01-BF7F-967DA603425E}" type="datetime2">
              <a:rPr lang="pl-PL" noProof="0" smtClean="0"/>
              <a:t>wtorek, 17 sierpnia 2021</a:t>
            </a:fld>
            <a:endParaRPr lang="pl-PL" noProof="0"/>
          </a:p>
        </p:txBody>
      </p:sp>
      <p:sp>
        <p:nvSpPr>
          <p:cNvPr id="15" name="Numer slajdu — symbol zastępczy 1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16" name="Stopka — symbol zastępczy 1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086FDA-686B-4047-BA2B-657E48245991}" type="datetime2">
              <a:rPr lang="pl-PL" noProof="0" smtClean="0"/>
              <a:t>wtorek, 17 sierpnia 2021</a:t>
            </a:fld>
            <a:endParaRPr lang="pl-PL" noProof="0"/>
          </a:p>
        </p:txBody>
      </p:sp>
      <p:sp>
        <p:nvSpPr>
          <p:cNvPr id="8" name="Numer slajdu — symbol zastępczy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9" name="Stopka — symbol zastępczy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ABE937-F755-4C62-81AE-487C0D6AC4EC}" type="datetime2">
              <a:rPr lang="pl-PL" noProof="0" smtClean="0"/>
              <a:t>wtorek, 17 sierpnia 2021</a:t>
            </a:fld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7" name="Stopka — symbol zastępczy 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rtl="0"/>
            <a:r>
              <a:rPr lang="pl-PL" sz="80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rtlCol="0"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15" name="Data — symbol zastępczy 1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B641B2-6DB2-4C29-8930-46D4E435D870}" type="datetime2">
              <a:rPr lang="pl-PL" noProof="0" smtClean="0"/>
              <a:t>wtorek, 17 sierpnia 2021</a:t>
            </a:fld>
            <a:endParaRPr lang="pl-PL" noProof="0"/>
          </a:p>
        </p:txBody>
      </p:sp>
      <p:sp>
        <p:nvSpPr>
          <p:cNvPr id="16" name="Numer slajdu — symbol zastępczy 1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17" name="Stopka — symbol zastępczy 1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18" name="Tytuł 1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raz — symbol zastępczy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rtl="0"/>
            <a:r>
              <a:rPr lang="pl-PL" sz="60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ytuł 10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13" name="Data — symbol zastępczy 1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D1E038-5640-443D-9D32-A998C47A4C42}" type="datetime2">
              <a:rPr lang="pl-PL" noProof="0" smtClean="0"/>
              <a:t>wtorek, 17 sierpnia 2021</a:t>
            </a:fld>
            <a:endParaRPr lang="pl-PL" noProof="0"/>
          </a:p>
        </p:txBody>
      </p:sp>
      <p:sp>
        <p:nvSpPr>
          <p:cNvPr id="14" name="Numer slajdu — symbol zastępczy 1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15" name="Stopka — symbol zastępczy 14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8" name="Ow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9" name="Ow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10" name="Ow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rtl="0"/>
            <a:fld id="{35D3D1FB-4872-4144-B18E-4C7C0687071F}" type="datetime2">
              <a:rPr lang="pl-PL" noProof="0" smtClean="0"/>
              <a:t>wtorek, 17 sierpnia 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rtl="0"/>
            <a:fld id="{1789C0F2-17E0-497A-9BBE-0C73201AAFE3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9CCD89-3F2B-4AF6-9DEF-5AAD7BFC6C45}" type="datetime2">
              <a:rPr lang="pl-PL" smtClean="0"/>
              <a:t>wtorek, 17 sierpnia 2021</a:t>
            </a:fld>
            <a:endParaRPr lang="pl-PL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pl-PL" smtClean="0"/>
              <a:pPr/>
              <a:t>1</a:t>
            </a:fld>
            <a:endParaRPr lang="pl-PL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493983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Elementarn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Elemental</ap:Template>
  <ap:TotalTime>4</ap:TotalTime>
  <ap:Words>3</ap:Words>
  <ap:PresentationFormat>Pokaz na ekranie (4:3)</ap:PresentationFormat>
  <ap:Paragraphs>3</ap:Paragraphs>
  <ap:Slides>1</ap:Slides>
  <ap:Notes>1</ap:Notes>
  <ap:HiddenSlides>0</ap:HiddenSlides>
  <ap:MMClips>0</ap:MMClips>
  <ap:ScaleCrop>false</ap:ScaleCrop>
  <ap:HeadingPairs>
    <vt:vector baseType="variant" size="6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ap:HeadingPairs>
  <ap:TitlesOfParts>
    <vt:vector baseType="lpstr" size="5">
      <vt:lpstr>Calibri</vt:lpstr>
      <vt:lpstr>Palatino Linotype</vt:lpstr>
      <vt:lpstr>Wingdings</vt:lpstr>
      <vt:lpstr>Elementarny</vt:lpstr>
      <vt:lpstr>Prezentacja programu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2014-09-16T21:33:44Z</dcterms:created>
  <dcterms:modified xsi:type="dcterms:W3CDTF">2021-08-17T11:33:08Z</dcterms:modified>
</cp:coreProperties>
</file>