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41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918" y="120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97BC814F-B30D-45FB-B14E-1B5E520FC1C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2DB1E2C3-6F3E-4EE9-9496-DB8A3A90204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AEDB2B-341B-4CE8-971D-8CFA55D96C50}" type="datetime1">
              <a:rPr lang="pl-PL" smtClean="0"/>
              <a:t>2021-08-17</a:t>
            </a:fld>
            <a:endParaRPr lang="pl-PL" dirty="0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98D58465-85E7-471A-94A5-CAC0C5D0790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B5CBD13B-4B05-483B-9174-82F06F72B8E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1CBA0A-8045-4061-AAFD-EA0F8E04D8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78627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noProof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783C13-9B72-4F14-AE9B-6056F50D2C61}" type="datetime1">
              <a:rPr lang="pl-PL" smtClean="0"/>
              <a:pPr/>
              <a:t>2021-08-17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noProof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1C02F5-1C30-4A07-83D2-3B01280A5EFD}" type="slidenum">
              <a:rPr lang="pl-PL" noProof="0" smtClean="0"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2727245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1C02F5-1C30-4A07-83D2-3B01280A5EFD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9390132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14F9BAA-294B-43DA-9BD0-7CC95ED93807}" type="datetime4">
              <a:rPr lang="pl-PL" noProof="0" smtClean="0"/>
              <a:t>17 sierpnia 2021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8DF745-7D3F-47F4-83A3-874385CFAA69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rtlCol="0"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 rtlCol="0"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pl-PL" noProof="0"/>
              <a:t>Kliknij, aby edytować styl wzorca podtytułu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DCA92BA-EEAD-44C4-BE4D-A390078452E1}" type="datetime4">
              <a:rPr lang="pl-PL" noProof="0" smtClean="0"/>
              <a:t>17 sierpnia 2021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9" name="Prostokąt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noProof="0"/>
          </a:p>
        </p:txBody>
      </p:sp>
      <p:sp>
        <p:nvSpPr>
          <p:cNvPr id="10" name="Prostokąt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F38DF745-7D3F-47F4-83A3-874385CFAA69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 rtlCol="0"/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rtlCol="0"/>
          <a:lstStyle/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4C326C6-BC1E-4371-8567-7C386288D913}" type="datetime4">
              <a:rPr lang="pl-PL" noProof="0" smtClean="0"/>
              <a:t>17 sierpnia 2021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8DF745-7D3F-47F4-83A3-874385CFAA69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EBEE0B0-7491-4EDD-9665-6E1631131540}" type="datetime4">
              <a:rPr lang="pl-PL" noProof="0" smtClean="0"/>
              <a:t>17 sierpnia 2021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8DF745-7D3F-47F4-83A3-874385CFAA69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rtlCol="0"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rtlCol="0"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7" name="Data — symbol zastępczy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DB59FF7-C5A4-4F77-8AD1-3280F8294D2E}" type="datetime4">
              <a:rPr lang="pl-PL" noProof="0" smtClean="0"/>
              <a:t>17 sierpnia 2021</a:t>
            </a:fld>
            <a:endParaRPr lang="pl-PL" noProof="0"/>
          </a:p>
        </p:txBody>
      </p:sp>
      <p:sp>
        <p:nvSpPr>
          <p:cNvPr id="8" name="Numer slajdu — symbol zastępczy 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F38DF745-7D3F-47F4-83A3-874385CFAA69}" type="slidenum">
              <a:rPr lang="pl-PL" noProof="0" smtClean="0"/>
              <a:pPr/>
              <a:t>‹#›</a:t>
            </a:fld>
            <a:endParaRPr lang="pl-PL" noProof="0"/>
          </a:p>
        </p:txBody>
      </p:sp>
      <p:sp>
        <p:nvSpPr>
          <p:cNvPr id="9" name="Stopka — symbol zastępczy 8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DDC5814-57D7-4F68-9641-C1F129DCCD59}" type="datetime4">
              <a:rPr lang="pl-PL" noProof="0" smtClean="0"/>
              <a:t>17 sierpnia 2021</a:t>
            </a:fld>
            <a:endParaRPr lang="pl-PL" noProof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8DF745-7D3F-47F4-83A3-874385CFAA69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rtlCol="0"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5" name="Tekst — symbol zastępczy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rtlCol="0"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pl-PL" noProof="0"/>
              <a:t>Kliknij, aby edytować style wzorca tekstu</a:t>
            </a:r>
          </a:p>
        </p:txBody>
      </p:sp>
      <p:sp>
        <p:nvSpPr>
          <p:cNvPr id="6" name="Zawartość — symbol zastępczy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7" name="Data — symbol zastępczy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1193D35-9561-4E91-9E48-81F2AE95F7CB}" type="datetime4">
              <a:rPr lang="pl-PL" noProof="0" smtClean="0"/>
              <a:t>17 sierpnia 2021</a:t>
            </a:fld>
            <a:endParaRPr lang="pl-PL" noProof="0"/>
          </a:p>
        </p:txBody>
      </p:sp>
      <p:sp>
        <p:nvSpPr>
          <p:cNvPr id="8" name="Stopka — symbol zastępcz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9" name="Numer slajdu — symbol zastępcz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8DF745-7D3F-47F4-83A3-874385CFAA69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C212214-203B-4B34-935D-2B7DF9E1053A}" type="datetime4">
              <a:rPr lang="pl-PL" noProof="0" smtClean="0"/>
              <a:t>17 sierpnia 2021</a:t>
            </a:fld>
            <a:endParaRPr lang="pl-PL" noProof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8DF745-7D3F-47F4-83A3-874385CFAA69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a — symbol zastępczy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912DD40-BE76-4EF1-A64B-AFB49F11A164}" type="datetime4">
              <a:rPr lang="pl-PL" noProof="0" smtClean="0"/>
              <a:t>17 sierpnia 2021</a:t>
            </a:fld>
            <a:endParaRPr lang="pl-PL" noProof="0"/>
          </a:p>
        </p:txBody>
      </p:sp>
      <p:sp>
        <p:nvSpPr>
          <p:cNvPr id="3" name="Stopka — symbol zastępczy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8DF745-7D3F-47F4-83A3-874385CFAA69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 rtlCol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22D4952-19AD-48E0-884F-53637092368C}" type="datetime4">
              <a:rPr lang="pl-PL" noProof="0" smtClean="0"/>
              <a:t>17 sierpnia 2021</a:t>
            </a:fld>
            <a:endParaRPr lang="pl-PL" noProof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8DF745-7D3F-47F4-83A3-874385CFAA69}" type="slidenum">
              <a:rPr lang="pl-PL" noProof="0" smtClean="0"/>
              <a:pPr/>
              <a:t>‹#›</a:t>
            </a:fld>
            <a:endParaRPr lang="pl-PL" noProof="0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noProof="0"/>
          </a:p>
        </p:txBody>
      </p:sp>
      <p:sp>
        <p:nvSpPr>
          <p:cNvPr id="3" name="Obraz — symbol zastępczy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l-PL" noProof="0"/>
              <a:t>Kliknij ikonę, aby dodać obraz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BC2EB5E-CC75-4EC0-8307-40641D339D15}" type="datetime4">
              <a:rPr lang="pl-PL" noProof="0" smtClean="0"/>
              <a:t>17 sierpnia 2021</a:t>
            </a:fld>
            <a:endParaRPr lang="pl-PL" noProof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F38DF745-7D3F-47F4-83A3-874385CFAA69}" type="slidenum">
              <a:rPr lang="pl-PL" noProof="0" smtClean="0"/>
              <a:pPr/>
              <a:t>‹#›</a:t>
            </a:fld>
            <a:endParaRPr lang="pl-PL" noProof="0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rtlCol="0" anchor="t">
            <a:normAutofit/>
          </a:bodyPr>
          <a:lstStyle>
            <a:lvl1pPr>
              <a:defRPr sz="3200"/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10" name="Prostokąt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— symbol zastępczy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rtl="0"/>
            <a:fld id="{3B7DEB6D-702D-410E-BF5A-4219145DA2AA}" type="datetime4">
              <a:rPr lang="pl-PL" noProof="0" smtClean="0"/>
              <a:t>17 sierpnia 2021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pPr rtl="0"/>
            <a:fld id="{F38DF745-7D3F-47F4-83A3-874385CFAA69}" type="slidenum">
              <a:rPr lang="pl-PL" noProof="0" smtClean="0"/>
              <a:pPr/>
              <a:t>‹#›</a:t>
            </a:fld>
            <a:endParaRPr lang="pl-PL" noProof="0"/>
          </a:p>
        </p:txBody>
      </p:sp>
      <p:sp>
        <p:nvSpPr>
          <p:cNvPr id="7" name="Prostokąt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noProof="0"/>
          </a:p>
        </p:txBody>
      </p:sp>
      <p:sp>
        <p:nvSpPr>
          <p:cNvPr id="8" name="Prostokąt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8DF745-7D3F-47F4-83A3-874385CFAA69}" type="slidenum">
              <a:rPr lang="pl-PL" smtClean="0"/>
              <a:pPr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36693809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Istotny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Essential</ap:Template>
  <ap:TotalTime>4</ap:TotalTime>
  <ap:Words>2</ap:Words>
  <ap:PresentationFormat>Pokaz na ekranie (4:3)</ap:PresentationFormat>
  <ap:Paragraphs>2</ap:Paragraphs>
  <ap:Slides>1</ap:Slides>
  <ap:Notes>1</ap:Notes>
  <ap:HiddenSlides>0</ap:HiddenSlides>
  <ap:MMClips>0</ap:MMClips>
  <ap:ScaleCrop>false</ap:ScaleCrop>
  <ap:HeadingPairs>
    <vt:vector baseType="variant" size="6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ap:HeadingPairs>
  <ap:TitlesOfParts>
    <vt:vector baseType="lpstr" size="5">
      <vt:lpstr>Arial</vt:lpstr>
      <vt:lpstr>Arial Black</vt:lpstr>
      <vt:lpstr>Calibri</vt:lpstr>
      <vt:lpstr>Istotny</vt:lpstr>
      <vt:lpstr>Prezentacja programu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2014-09-16T21:34:22Z</dcterms:created>
  <dcterms:modified xsi:type="dcterms:W3CDTF">2021-08-17T12:21:56Z</dcterms:modified>
</cp:coreProperties>
</file>