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rtl="0"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4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918" y="102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/Relationships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60FE4EE0-FDB7-465D-B7AF-8673FBAC6A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26CDAA82-FFB2-47C8-A2DC-B24063E990A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6F875D-2D66-4314-A553-8EEA365CBDBC}" type="datetime1">
              <a:rPr lang="pl-PL" smtClean="0"/>
              <a:t>2021-08-17</a:t>
            </a:fld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7B3A8748-7554-4D9E-855D-8175B70C35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84BA1950-0197-4ACE-A59A-CAD1EA0F91F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9D3683-94D7-4768-8905-95AB5FE0CBE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75968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noProof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5B361-A3C7-49E0-904A-AF68750B5E3B}" type="datetime1">
              <a:rPr lang="pl-PL" smtClean="0"/>
              <a:pPr/>
              <a:t>2021-08-17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noProof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7B1F9-CF5C-48A3-B3EB-B16A078FF672}" type="slidenum">
              <a:rPr lang="pl-PL" noProof="0" smtClean="0"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667131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77B1F9-CF5C-48A3-B3EB-B16A078FF672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9905632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</a:t>
            </a:r>
            <a:endParaRPr kumimoji="0" lang="pl-PL" noProof="0"/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pl-PL" noProof="0"/>
              <a:t>Kliknij, aby edytować style wzorca tekstu</a:t>
            </a:r>
          </a:p>
          <a:p>
            <a:pPr lvl="1" rtl="0" eaLnBrk="1" latinLnBrk="0" hangingPunct="1"/>
            <a:r>
              <a:rPr lang="pl-PL" noProof="0"/>
              <a:t>Drugi poziom</a:t>
            </a:r>
          </a:p>
          <a:p>
            <a:pPr lvl="2" rtl="0" eaLnBrk="1" latinLnBrk="0" hangingPunct="1"/>
            <a:r>
              <a:rPr lang="pl-PL" noProof="0"/>
              <a:t>Trzeci poziom</a:t>
            </a:r>
          </a:p>
          <a:p>
            <a:pPr lvl="3" rtl="0" eaLnBrk="1" latinLnBrk="0" hangingPunct="1"/>
            <a:r>
              <a:rPr lang="pl-PL" noProof="0"/>
              <a:t>Czwarty poziom</a:t>
            </a:r>
          </a:p>
          <a:p>
            <a:pPr lvl="4" rtl="0" eaLnBrk="1" latinLnBrk="0" hangingPunct="1"/>
            <a:r>
              <a:rPr lang="pl-PL" noProof="0"/>
              <a:t>Piąty poziom</a:t>
            </a:r>
            <a:endParaRPr kumimoji="0" lang="pl-PL" noProof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EBA6B46-030A-40A5-98A2-D13A149F61D9}" type="datetime1">
              <a:rPr lang="pl-PL" noProof="0" smtClean="0"/>
              <a:t>2021-08-17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9DE6EB8-52AB-45EA-A660-3E1EBFA72987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pl-PL" noProof="0"/>
              <a:t>Kliknij, aby edytować styl</a:t>
            </a:r>
            <a:endParaRPr kumimoji="0" lang="pl-PL" noProof="0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 rtlCol="0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pl-PL" noProof="0"/>
              <a:t>Kliknij, aby edytować styl wzorca podtytułu</a:t>
            </a:r>
            <a:endParaRPr kumimoji="0" lang="pl-PL" noProof="0"/>
          </a:p>
        </p:txBody>
      </p:sp>
      <p:sp>
        <p:nvSpPr>
          <p:cNvPr id="30" name="Data — symbol zastępczy 2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F97BDD-29CC-4B40-B396-F7EC267E6DA5}" type="datetime1">
              <a:rPr lang="pl-PL" noProof="0" smtClean="0"/>
              <a:t>2021-08-17</a:t>
            </a:fld>
            <a:endParaRPr lang="pl-PL" noProof="0"/>
          </a:p>
        </p:txBody>
      </p:sp>
      <p:sp>
        <p:nvSpPr>
          <p:cNvPr id="19" name="Stopka — symbol zastępczy 1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27" name="Numer slajdu — symbol zastępczy 2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9DE6EB8-52AB-45EA-A660-3E1EBFA72987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 rtlCol="0"/>
          <a:lstStyle/>
          <a:p>
            <a:pPr rtl="0"/>
            <a:r>
              <a:rPr lang="pl-PL" noProof="0"/>
              <a:t>Kliknij, aby edytować styl</a:t>
            </a:r>
            <a:endParaRPr kumimoji="0" lang="pl-PL" noProof="0"/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 rtlCol="0"/>
          <a:lstStyle/>
          <a:p>
            <a:pPr lvl="0" rtl="0" eaLnBrk="1" latinLnBrk="0" hangingPunct="1"/>
            <a:r>
              <a:rPr lang="pl-PL" noProof="0"/>
              <a:t>Kliknij, aby edytować style wzorca tekstu</a:t>
            </a:r>
          </a:p>
          <a:p>
            <a:pPr lvl="1" rtl="0" eaLnBrk="1" latinLnBrk="0" hangingPunct="1"/>
            <a:r>
              <a:rPr lang="pl-PL" noProof="0"/>
              <a:t>Drugi poziom</a:t>
            </a:r>
          </a:p>
          <a:p>
            <a:pPr lvl="2" rtl="0" eaLnBrk="1" latinLnBrk="0" hangingPunct="1"/>
            <a:r>
              <a:rPr lang="pl-PL" noProof="0"/>
              <a:t>Trzeci poziom</a:t>
            </a:r>
          </a:p>
          <a:p>
            <a:pPr lvl="3" rtl="0" eaLnBrk="1" latinLnBrk="0" hangingPunct="1"/>
            <a:r>
              <a:rPr lang="pl-PL" noProof="0"/>
              <a:t>Czwarty poziom</a:t>
            </a:r>
          </a:p>
          <a:p>
            <a:pPr lvl="4" rtl="0" eaLnBrk="1" latinLnBrk="0" hangingPunct="1"/>
            <a:r>
              <a:rPr lang="pl-PL" noProof="0"/>
              <a:t>Piąty poziom</a:t>
            </a:r>
            <a:endParaRPr kumimoji="0" lang="pl-PL" noProof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EFEAD79-9BA0-4A4F-BBB5-EB606572091A}" type="datetime1">
              <a:rPr lang="pl-PL" noProof="0" smtClean="0"/>
              <a:t>2021-08-17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9DE6EB8-52AB-45EA-A660-3E1EBFA72987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</a:t>
            </a:r>
            <a:endParaRPr kumimoji="0" lang="pl-PL" noProof="0"/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pl-PL" noProof="0"/>
              <a:t>Kliknij, aby edytować style wzorca tekstu</a:t>
            </a:r>
          </a:p>
          <a:p>
            <a:pPr lvl="1" rtl="0" eaLnBrk="1" latinLnBrk="0" hangingPunct="1"/>
            <a:r>
              <a:rPr lang="pl-PL" noProof="0"/>
              <a:t>Drugi poziom</a:t>
            </a:r>
          </a:p>
          <a:p>
            <a:pPr lvl="2" rtl="0" eaLnBrk="1" latinLnBrk="0" hangingPunct="1"/>
            <a:r>
              <a:rPr lang="pl-PL" noProof="0"/>
              <a:t>Trzeci poziom</a:t>
            </a:r>
          </a:p>
          <a:p>
            <a:pPr lvl="3" rtl="0" eaLnBrk="1" latinLnBrk="0" hangingPunct="1"/>
            <a:r>
              <a:rPr lang="pl-PL" noProof="0"/>
              <a:t>Czwarty poziom</a:t>
            </a:r>
          </a:p>
          <a:p>
            <a:pPr lvl="4" rtl="0" eaLnBrk="1" latinLnBrk="0" hangingPunct="1"/>
            <a:r>
              <a:rPr lang="pl-PL" noProof="0"/>
              <a:t>Piąty poziom</a:t>
            </a:r>
            <a:endParaRPr kumimoji="0" lang="pl-PL" noProof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60FB8DF-FBA0-43A7-A31E-3AD36AB86BE1}" type="datetime1">
              <a:rPr lang="pl-PL" noProof="0" smtClean="0"/>
              <a:t>2021-08-17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9DE6EB8-52AB-45EA-A660-3E1EBFA72987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rtlCol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pl-PL" noProof="0"/>
              <a:t>Kliknij, aby edytować styl</a:t>
            </a:r>
            <a:endParaRPr kumimoji="0" lang="pl-PL" noProof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rtlCol="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pl-PL" noProof="0"/>
              <a:t>Kliknij, aby edytować style wzorca tekstu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3888C7A-75BB-48E7-A172-C06F101A4CBD}" type="datetime1">
              <a:rPr lang="pl-PL" noProof="0" smtClean="0"/>
              <a:t>2021-08-17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9DE6EB8-52AB-45EA-A660-3E1EBFA72987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rtlCol="0"/>
          <a:lstStyle/>
          <a:p>
            <a:pPr rtl="0"/>
            <a:r>
              <a:rPr lang="pl-PL" noProof="0"/>
              <a:t>Kliknij, aby edytować styl</a:t>
            </a:r>
            <a:endParaRPr kumimoji="0" lang="pl-PL" noProof="0"/>
          </a:p>
        </p:txBody>
      </p:sp>
      <p:sp>
        <p:nvSpPr>
          <p:cNvPr id="3" name="Zawartość — symbol zastępczy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pl-PL" noProof="0"/>
              <a:t>Kliknij, aby edytować style wzorca tekstu</a:t>
            </a:r>
          </a:p>
          <a:p>
            <a:pPr lvl="1" rtl="0" eaLnBrk="1" latinLnBrk="0" hangingPunct="1"/>
            <a:r>
              <a:rPr lang="pl-PL" noProof="0"/>
              <a:t>Drugi poziom</a:t>
            </a:r>
          </a:p>
          <a:p>
            <a:pPr lvl="2" rtl="0" eaLnBrk="1" latinLnBrk="0" hangingPunct="1"/>
            <a:r>
              <a:rPr lang="pl-PL" noProof="0"/>
              <a:t>Trzeci poziom</a:t>
            </a:r>
          </a:p>
          <a:p>
            <a:pPr lvl="3" rtl="0" eaLnBrk="1" latinLnBrk="0" hangingPunct="1"/>
            <a:r>
              <a:rPr lang="pl-PL" noProof="0"/>
              <a:t>Czwarty poziom</a:t>
            </a:r>
          </a:p>
          <a:p>
            <a:pPr lvl="4" rtl="0" eaLnBrk="1" latinLnBrk="0" hangingPunct="1"/>
            <a:r>
              <a:rPr lang="pl-PL" noProof="0"/>
              <a:t>Piąty poziom</a:t>
            </a:r>
            <a:endParaRPr kumimoji="0" lang="pl-PL" noProof="0"/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pl-PL" noProof="0"/>
              <a:t>Kliknij, aby edytować style wzorca tekstu</a:t>
            </a:r>
          </a:p>
          <a:p>
            <a:pPr lvl="1" rtl="0" eaLnBrk="1" latinLnBrk="0" hangingPunct="1"/>
            <a:r>
              <a:rPr lang="pl-PL" noProof="0"/>
              <a:t>Drugi poziom</a:t>
            </a:r>
          </a:p>
          <a:p>
            <a:pPr lvl="2" rtl="0" eaLnBrk="1" latinLnBrk="0" hangingPunct="1"/>
            <a:r>
              <a:rPr lang="pl-PL" noProof="0"/>
              <a:t>Trzeci poziom</a:t>
            </a:r>
          </a:p>
          <a:p>
            <a:pPr lvl="3" rtl="0" eaLnBrk="1" latinLnBrk="0" hangingPunct="1"/>
            <a:r>
              <a:rPr lang="pl-PL" noProof="0"/>
              <a:t>Czwarty poziom</a:t>
            </a:r>
          </a:p>
          <a:p>
            <a:pPr lvl="4" rtl="0" eaLnBrk="1" latinLnBrk="0" hangingPunct="1"/>
            <a:r>
              <a:rPr lang="pl-PL" noProof="0"/>
              <a:t>Piąty poziom</a:t>
            </a:r>
            <a:endParaRPr kumimoji="0" lang="pl-PL" noProof="0"/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EED45B5-9A5F-4F5E-AB2F-87A5F30FEDE7}" type="datetime1">
              <a:rPr lang="pl-PL" noProof="0" smtClean="0"/>
              <a:t>2021-08-17</a:t>
            </a:fld>
            <a:endParaRPr lang="pl-PL" noProof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9DE6EB8-52AB-45EA-A660-3E1EBFA72987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rtlCol="0" anchor="b"/>
          <a:lstStyle>
            <a:lvl1pPr>
              <a:defRPr/>
            </a:lvl1pPr>
          </a:lstStyle>
          <a:p>
            <a:pPr rtl="0"/>
            <a:r>
              <a:rPr lang="pl-PL" noProof="0"/>
              <a:t>Kliknij, aby edytować styl</a:t>
            </a:r>
            <a:endParaRPr kumimoji="0" lang="pl-PL" noProof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rtlCol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pl-PL" noProof="0"/>
              <a:t>Kliknij, aby edytować style wzorca tekstu</a:t>
            </a:r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rtlCol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pl-PL" noProof="0"/>
              <a:t>Kliknij, aby edytować style wzorca tekstu</a:t>
            </a:r>
          </a:p>
        </p:txBody>
      </p:sp>
      <p:sp>
        <p:nvSpPr>
          <p:cNvPr id="5" name="Zawartość — symbol zastępczy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pl-PL" noProof="0"/>
              <a:t>Kliknij, aby edytować style wzorca tekstu</a:t>
            </a:r>
          </a:p>
          <a:p>
            <a:pPr lvl="1" rtl="0" eaLnBrk="1" latinLnBrk="0" hangingPunct="1"/>
            <a:r>
              <a:rPr lang="pl-PL" noProof="0"/>
              <a:t>Drugi poziom</a:t>
            </a:r>
          </a:p>
          <a:p>
            <a:pPr lvl="2" rtl="0" eaLnBrk="1" latinLnBrk="0" hangingPunct="1"/>
            <a:r>
              <a:rPr lang="pl-PL" noProof="0"/>
              <a:t>Trzeci poziom</a:t>
            </a:r>
          </a:p>
          <a:p>
            <a:pPr lvl="3" rtl="0" eaLnBrk="1" latinLnBrk="0" hangingPunct="1"/>
            <a:r>
              <a:rPr lang="pl-PL" noProof="0"/>
              <a:t>Czwarty poziom</a:t>
            </a:r>
          </a:p>
          <a:p>
            <a:pPr lvl="4" rtl="0" eaLnBrk="1" latinLnBrk="0" hangingPunct="1"/>
            <a:r>
              <a:rPr lang="pl-PL" noProof="0"/>
              <a:t>Piąty poziom</a:t>
            </a:r>
            <a:endParaRPr kumimoji="0" lang="pl-PL" noProof="0"/>
          </a:p>
        </p:txBody>
      </p:sp>
      <p:sp>
        <p:nvSpPr>
          <p:cNvPr id="6" name="Zawartość — symbol zastępczy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pl-PL" noProof="0"/>
              <a:t>Kliknij, aby edytować style wzorca tekstu</a:t>
            </a:r>
          </a:p>
          <a:p>
            <a:pPr lvl="1" rtl="0" eaLnBrk="1" latinLnBrk="0" hangingPunct="1"/>
            <a:r>
              <a:rPr lang="pl-PL" noProof="0"/>
              <a:t>Drugi poziom</a:t>
            </a:r>
          </a:p>
          <a:p>
            <a:pPr lvl="2" rtl="0" eaLnBrk="1" latinLnBrk="0" hangingPunct="1"/>
            <a:r>
              <a:rPr lang="pl-PL" noProof="0"/>
              <a:t>Trzeci poziom</a:t>
            </a:r>
          </a:p>
          <a:p>
            <a:pPr lvl="3" rtl="0" eaLnBrk="1" latinLnBrk="0" hangingPunct="1"/>
            <a:r>
              <a:rPr lang="pl-PL" noProof="0"/>
              <a:t>Czwarty poziom</a:t>
            </a:r>
          </a:p>
          <a:p>
            <a:pPr lvl="4" rtl="0" eaLnBrk="1" latinLnBrk="0" hangingPunct="1"/>
            <a:r>
              <a:rPr lang="pl-PL" noProof="0"/>
              <a:t>Piąty poziom</a:t>
            </a:r>
            <a:endParaRPr kumimoji="0" lang="pl-PL" noProof="0"/>
          </a:p>
        </p:txBody>
      </p:sp>
      <p:sp>
        <p:nvSpPr>
          <p:cNvPr id="7" name="Data — symbol zastępczy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F7BD51F-DA13-49BD-8F77-5ECD7B133B99}" type="datetime1">
              <a:rPr lang="pl-PL" noProof="0" smtClean="0"/>
              <a:t>2021-08-17</a:t>
            </a:fld>
            <a:endParaRPr lang="pl-PL" noProof="0"/>
          </a:p>
        </p:txBody>
      </p:sp>
      <p:sp>
        <p:nvSpPr>
          <p:cNvPr id="8" name="Stopka — symbol zastępczy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9" name="Numer slajdu — symbol zastępcz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9DE6EB8-52AB-45EA-A660-3E1EBFA72987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pl-PL" noProof="0"/>
              <a:t>Kliknij, aby edytować styl</a:t>
            </a:r>
            <a:endParaRPr kumimoji="0" lang="pl-PL" noProof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C49D7C3-F4ED-444D-B6D4-C42DB07FDAF9}" type="datetime1">
              <a:rPr lang="pl-PL" noProof="0" smtClean="0"/>
              <a:t>2021-08-17</a:t>
            </a:fld>
            <a:endParaRPr lang="pl-PL" noProof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9DE6EB8-52AB-45EA-A660-3E1EBFA72987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a — symbol zastępczy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0F20B41-0CCF-47AE-B4BE-FE5BBE9F2B4F}" type="datetime1">
              <a:rPr lang="pl-PL" noProof="0" smtClean="0"/>
              <a:t>2021-08-17</a:t>
            </a:fld>
            <a:endParaRPr lang="pl-PL" noProof="0"/>
          </a:p>
        </p:txBody>
      </p:sp>
      <p:sp>
        <p:nvSpPr>
          <p:cNvPr id="3" name="Stopka — symbol zastępczy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9DE6EB8-52AB-45EA-A660-3E1EBFA72987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rtlCol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pl-PL" noProof="0"/>
              <a:t>Kliknij, aby edytować styl</a:t>
            </a:r>
            <a:endParaRPr kumimoji="0" lang="pl-PL" noProof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 rtlCol="0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rtl="0" eaLnBrk="1" latinLnBrk="0" hangingPunct="1"/>
            <a:r>
              <a:rPr lang="pl-PL" noProof="0"/>
              <a:t>Kliknij, aby edytować style wzorca tekstu</a:t>
            </a:r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 rtlCol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pl-PL" noProof="0"/>
              <a:t>Kliknij, aby edytować style wzorca tekstu</a:t>
            </a:r>
          </a:p>
          <a:p>
            <a:pPr lvl="1" rtl="0" eaLnBrk="1" latinLnBrk="0" hangingPunct="1"/>
            <a:r>
              <a:rPr lang="pl-PL" noProof="0"/>
              <a:t>Drugi poziom</a:t>
            </a:r>
          </a:p>
          <a:p>
            <a:pPr lvl="2" rtl="0" eaLnBrk="1" latinLnBrk="0" hangingPunct="1"/>
            <a:r>
              <a:rPr lang="pl-PL" noProof="0"/>
              <a:t>Trzeci poziom</a:t>
            </a:r>
          </a:p>
          <a:p>
            <a:pPr lvl="3" rtl="0" eaLnBrk="1" latinLnBrk="0" hangingPunct="1"/>
            <a:r>
              <a:rPr lang="pl-PL" noProof="0"/>
              <a:t>Czwarty poziom</a:t>
            </a:r>
          </a:p>
          <a:p>
            <a:pPr lvl="4" rtl="0" eaLnBrk="1" latinLnBrk="0" hangingPunct="1"/>
            <a:r>
              <a:rPr lang="pl-PL" noProof="0"/>
              <a:t>Piąty poziom</a:t>
            </a:r>
            <a:endParaRPr kumimoji="0" lang="pl-PL" noProof="0"/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633986-F543-436C-BD97-2F8B30F221D8}" type="datetime1">
              <a:rPr lang="pl-PL" noProof="0" smtClean="0"/>
              <a:t>2021-08-17</a:t>
            </a:fld>
            <a:endParaRPr lang="pl-PL" noProof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9DE6EB8-52AB-45EA-A660-3E1EBFA72987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e ściętym i zaokrąglonym narożnikami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noProof="0"/>
          </a:p>
        </p:txBody>
      </p:sp>
      <p:sp>
        <p:nvSpPr>
          <p:cNvPr id="12" name="Trójkąt prostokątny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noProof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rtlCol="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rtl="0"/>
            <a:r>
              <a:rPr lang="pl-PL" noProof="0"/>
              <a:t>Kliknij, aby edytować styl</a:t>
            </a:r>
            <a:endParaRPr kumimoji="0" lang="pl-PL" noProof="0"/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rtlCol="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rtl="0" eaLnBrk="1" latinLnBrk="0" hangingPunct="1"/>
            <a:r>
              <a:rPr lang="pl-PL" noProof="0"/>
              <a:t>Kliknij, aby edytować style wzorca tekstu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0548C19-372D-406B-A6C0-3DC8CF795D7E}" type="datetime1">
              <a:rPr lang="pl-PL" noProof="0" smtClean="0"/>
              <a:t>2021-08-17</a:t>
            </a:fld>
            <a:endParaRPr lang="pl-PL" noProof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 rtlCol="0"/>
          <a:lstStyle/>
          <a:p>
            <a:pPr rtl="0"/>
            <a:fld id="{59DE6EB8-52AB-45EA-A660-3E1EBFA72987}" type="slidenum">
              <a:rPr lang="pl-PL" noProof="0" smtClean="0"/>
              <a:t>‹#›</a:t>
            </a:fld>
            <a:endParaRPr lang="pl-PL" noProof="0"/>
          </a:p>
        </p:txBody>
      </p:sp>
      <p:sp>
        <p:nvSpPr>
          <p:cNvPr id="3" name="Obraz — symbol zastępczy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pl-PL" noProof="0"/>
              <a:t>Kliknij ikonę, aby dodać obraz</a:t>
            </a:r>
            <a:endParaRPr kumimoji="0" lang="pl-PL" noProof="0"/>
          </a:p>
        </p:txBody>
      </p:sp>
      <p:sp>
        <p:nvSpPr>
          <p:cNvPr id="10" name="Dowolny kształt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pl-PL" noProof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Dowolny kształt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pl-PL" noProof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pl-PL" noProof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pl-PL" noProof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ytuł — symbol zastępczy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rtlCol="0" anchor="b">
            <a:normAutofit/>
          </a:bodyPr>
          <a:lstStyle/>
          <a:p>
            <a:pPr rtl="0"/>
            <a:r>
              <a:rPr lang="pl-PL" noProof="0"/>
              <a:t>Kliknij, aby edytować styl</a:t>
            </a:r>
            <a:endParaRPr kumimoji="0" lang="pl-PL" noProof="0"/>
          </a:p>
        </p:txBody>
      </p:sp>
      <p:sp>
        <p:nvSpPr>
          <p:cNvPr id="30" name="Tekst — symbol zastępczy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 eaLnBrk="1" latinLnBrk="0" hangingPunct="1"/>
            <a:r>
              <a:rPr lang="pl-PL" noProof="0"/>
              <a:t>Kliknij, aby edytować style wzorca tekstu</a:t>
            </a:r>
          </a:p>
          <a:p>
            <a:pPr lvl="1" rtl="0" eaLnBrk="1" latinLnBrk="0" hangingPunct="1"/>
            <a:r>
              <a:rPr lang="pl-PL" noProof="0"/>
              <a:t>Drugi poziom</a:t>
            </a:r>
          </a:p>
          <a:p>
            <a:pPr lvl="2" rtl="0" eaLnBrk="1" latinLnBrk="0" hangingPunct="1"/>
            <a:r>
              <a:rPr lang="pl-PL" noProof="0"/>
              <a:t>Trzeci poziom</a:t>
            </a:r>
          </a:p>
          <a:p>
            <a:pPr lvl="3" rtl="0" eaLnBrk="1" latinLnBrk="0" hangingPunct="1"/>
            <a:r>
              <a:rPr lang="pl-PL" noProof="0"/>
              <a:t>Czwarty poziom</a:t>
            </a:r>
          </a:p>
          <a:p>
            <a:pPr lvl="4" rtl="0" eaLnBrk="1" latinLnBrk="0" hangingPunct="1"/>
            <a:r>
              <a:rPr lang="pl-PL" noProof="0"/>
              <a:t>Piąty poziom</a:t>
            </a:r>
            <a:endParaRPr kumimoji="0" lang="pl-PL" noProof="0"/>
          </a:p>
        </p:txBody>
      </p:sp>
      <p:sp>
        <p:nvSpPr>
          <p:cNvPr id="10" name="Data — symbol zastępczy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rtl="0"/>
            <a:fld id="{40193CE8-6237-4B97-BC37-F8C326579886}" type="datetime1">
              <a:rPr lang="pl-PL" noProof="0" smtClean="0"/>
              <a:t>2021-08-17</a:t>
            </a:fld>
            <a:endParaRPr lang="pl-PL" noProof="0"/>
          </a:p>
        </p:txBody>
      </p:sp>
      <p:sp>
        <p:nvSpPr>
          <p:cNvPr id="22" name="Stopka — symbol zastępczy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rtl="0"/>
            <a:endParaRPr lang="pl-PL" noProof="0"/>
          </a:p>
        </p:txBody>
      </p:sp>
      <p:sp>
        <p:nvSpPr>
          <p:cNvPr id="18" name="Numer slajdu — symbol zastępczy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rtl="0"/>
            <a:fld id="{59DE6EB8-52AB-45EA-A660-3E1EBFA72987}" type="slidenum">
              <a:rPr lang="pl-PL" noProof="0" smtClean="0"/>
              <a:t>‹#›</a:t>
            </a:fld>
            <a:endParaRPr lang="pl-PL" noProof="0"/>
          </a:p>
        </p:txBody>
      </p:sp>
      <p:grpSp>
        <p:nvGrpSpPr>
          <p:cNvPr id="2" name="Grup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Dowolny kształt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rtlCol="0" anchor="t" compatLnSpc="1"/>
            <a:lstStyle/>
            <a:p>
              <a:pPr rtl="0"/>
              <a:endParaRPr kumimoji="0" lang="pl-PL" noProof="0"/>
            </a:p>
          </p:txBody>
        </p:sp>
        <p:sp>
          <p:nvSpPr>
            <p:cNvPr id="13" name="Dowolny kształt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rtlCol="0" anchor="t" compatLnSpc="1"/>
            <a:lstStyle/>
            <a:p>
              <a:pPr rtl="0"/>
              <a:endParaRPr kumimoji="0" lang="pl-PL" noProof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8729963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Przepły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Flow</ap:Template>
  <ap:TotalTime>7</ap:TotalTime>
  <ap:Words>1</ap:Words>
  <ap:PresentationFormat>Pokaz na ekranie (4:3)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ap:HeadingPairs>
  <ap:TitlesOfParts>
    <vt:vector baseType="lpstr" size="5">
      <vt:lpstr>Calibri</vt:lpstr>
      <vt:lpstr>Constantia</vt:lpstr>
      <vt:lpstr>Wingdings 2</vt:lpstr>
      <vt:lpstr>Przepływ</vt:lpstr>
      <vt:lpstr>Prezentacja programu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2014-09-16T21:34:59Z</dcterms:created>
  <dcterms:modified xsi:type="dcterms:W3CDTF">2021-08-17T12:17:20Z</dcterms:modified>
</cp:coreProperties>
</file>