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40" y="7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7-28T07:04:48.245" v="50" actId="20577"/>
      <pc:docMkLst>
        <pc:docMk/>
      </pc:docMkLst>
      <pc:sldChg chg="modSp mod modNotes">
        <pc:chgData name="Fake Test User" userId="SID-0" providerId="Test" clId="FakeClientId" dt="2021-07-28T06:58:04.890" v="4" actId="790"/>
        <pc:sldMkLst>
          <pc:docMk/>
          <pc:sldMk cId="871298991" sldId="256"/>
        </pc:sldMkLst>
        <pc:spChg chg="mod">
          <ac:chgData name="Fake Test User" userId="SID-0" providerId="Test" clId="FakeClientId" dt="2021-07-28T06:57:31.514" v="1" actId="790"/>
          <ac:spMkLst>
            <pc:docMk/>
            <pc:sldMk cId="871298991" sldId="256"/>
            <ac:spMk id="2" creationId="{00000000-0000-0000-0000-000000000000}"/>
          </ac:spMkLst>
        </pc:spChg>
        <pc:spChg chg="mod">
          <ac:chgData name="Fake Test User" userId="SID-0" providerId="Test" clId="FakeClientId" dt="2021-07-28T06:57:31.514" v="1" actId="790"/>
          <ac:spMkLst>
            <pc:docMk/>
            <pc:sldMk cId="871298991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7-28T07:04:48.245" v="50" actId="20577"/>
        <pc:sldMasterMkLst>
          <pc:docMk/>
          <pc:sldMasterMk cId="0" sldId="2147483660"/>
        </pc:sldMasterMkLst>
        <pc:spChg chg="mod">
          <ac:chgData name="Fake Test User" userId="SID-0" providerId="Test" clId="FakeClientId" dt="2021-07-28T06:58:41.828" v="8" actId="790"/>
          <ac:spMkLst>
            <pc:docMk/>
            <pc:sldMasterMk cId="0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21-07-28T06:58:41.828" v="8" actId="79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Fake Test User" userId="SID-0" providerId="Test" clId="FakeClientId" dt="2021-07-28T06:58:41.828" v="8" actId="79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Fake Test User" userId="SID-0" providerId="Test" clId="FakeClientId" dt="2021-07-28T06:58:41.828" v="8" actId="79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Fake Test User" userId="SID-0" providerId="Test" clId="FakeClientId" dt="2021-07-28T06:58:41.828" v="8" actId="790"/>
          <ac:spMkLst>
            <pc:docMk/>
            <pc:sldMasterMk cId="0" sldId="2147483660"/>
            <ac:spMk id="24" creationId="{00000000-0000-0000-0000-000000000000}"/>
          </ac:spMkLst>
        </pc:spChg>
        <pc:sldLayoutChg chg="modSp mod">
          <pc:chgData name="Fake Test User" userId="SID-0" providerId="Test" clId="FakeClientId" dt="2021-07-28T07:01:47.303" v="13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7-28T07:01:47.303" v="13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7:01:47.303" v="13" actId="79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Fake Test User" userId="SID-0" providerId="Test" clId="FakeClientId" dt="2021-07-28T07:01:47.303" v="13" actId="79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Fake Test User" userId="SID-0" providerId="Test" clId="FakeClientId" dt="2021-07-28T07:01:47.303" v="13" actId="79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Fake Test User" userId="SID-0" providerId="Test" clId="FakeClientId" dt="2021-07-28T07:01:47.303" v="13" actId="79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Fake Test User" userId="SID-0" providerId="Test" clId="FakeClientId" dt="2021-07-28T07:01:47.303" v="13" actId="79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3:57.228" v="36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7-28T07:03:57.228" v="36"/>
            <ac:spMkLst>
              <pc:docMk/>
              <pc:sldMasterMk cId="0" sldId="2147483660"/>
              <pc:sldLayoutMk cId="0" sldId="2147483662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7:02:16.897" v="16" actId="790"/>
            <ac:spMkLst>
              <pc:docMk/>
              <pc:sldMasterMk cId="0" sldId="2147483660"/>
              <pc:sldLayoutMk cId="0" sldId="2147483662"/>
              <ac:spMk id="14" creationId="{00000000-0000-0000-0000-000000000000}"/>
            </ac:spMkLst>
          </pc:spChg>
          <pc:spChg chg="mod">
            <ac:chgData name="Fake Test User" userId="SID-0" providerId="Test" clId="FakeClientId" dt="2021-07-28T07:02:16.897" v="16" actId="790"/>
            <ac:spMkLst>
              <pc:docMk/>
              <pc:sldMasterMk cId="0" sldId="2147483660"/>
              <pc:sldLayoutMk cId="0" sldId="2147483662"/>
              <ac:spMk id="15" creationId="{00000000-0000-0000-0000-000000000000}"/>
            </ac:spMkLst>
          </pc:spChg>
          <pc:spChg chg="mod">
            <ac:chgData name="Fake Test User" userId="SID-0" providerId="Test" clId="FakeClientId" dt="2021-07-28T07:02:16.897" v="16" actId="790"/>
            <ac:spMkLst>
              <pc:docMk/>
              <pc:sldMasterMk cId="0" sldId="2147483660"/>
              <pc:sldLayoutMk cId="0" sldId="2147483662"/>
              <ac:spMk id="16" creationId="{00000000-0000-0000-0000-000000000000}"/>
            </ac:spMkLst>
          </pc:spChg>
          <pc:spChg chg="mod">
            <ac:chgData name="Fake Test User" userId="SID-0" providerId="Test" clId="FakeClientId" dt="2021-07-28T07:02:16.897" v="16" actId="790"/>
            <ac:spMkLst>
              <pc:docMk/>
              <pc:sldMasterMk cId="0" sldId="2147483660"/>
              <pc:sldLayoutMk cId="0" sldId="2147483662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4:00.557" v="37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7-28T07:02:25.601" v="18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7:04:00.557" v="37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7:02:25.601" v="18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7:02:25.601" v="18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7:02:25.601" v="18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4:06.791" v="39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7-28T07:02:34.070" v="20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7:02:34.070" v="20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7:02:34.070" v="20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7:02:34.070" v="20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7:04:04.463" v="38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  <pc:spChg chg="mod">
            <ac:chgData name="Fake Test User" userId="SID-0" providerId="Test" clId="FakeClientId" dt="2021-07-28T07:04:06.791" v="39"/>
            <ac:spMkLst>
              <pc:docMk/>
              <pc:sldMasterMk cId="0" sldId="2147483660"/>
              <pc:sldLayoutMk cId="0" sldId="2147483664"/>
              <ac:spMk id="1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4:22.916" v="43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7-28T07:02:46.679" v="22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7:04:16.041" v="4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7:02:46.679" v="22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7:02:46.679" v="22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7:02:46.679" v="22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7:04:17.229" v="41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Fake Test User" userId="SID-0" providerId="Test" clId="FakeClientId" dt="2021-07-28T07:04:22.916" v="43"/>
            <ac:spMkLst>
              <pc:docMk/>
              <pc:sldMasterMk cId="0" sldId="2147483660"/>
              <pc:sldLayoutMk cId="0" sldId="2147483665"/>
              <ac:spMk id="32" creationId="{00000000-0000-0000-0000-000000000000}"/>
            </ac:spMkLst>
          </pc:spChg>
          <pc:spChg chg="mod">
            <ac:chgData name="Fake Test User" userId="SID-0" providerId="Test" clId="FakeClientId" dt="2021-07-28T07:04:19.776" v="42"/>
            <ac:spMkLst>
              <pc:docMk/>
              <pc:sldMasterMk cId="0" sldId="2147483660"/>
              <pc:sldLayoutMk cId="0" sldId="2147483665"/>
              <ac:spMk id="3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3:00.023" v="25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7-28T07:03:00.023" v="25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7:03:00.023" v="25" actId="790"/>
            <ac:spMkLst>
              <pc:docMk/>
              <pc:sldMasterMk cId="0" sldId="2147483660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7:03:00.023" v="25" actId="790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7:03:00.023" v="25" actId="790"/>
            <ac:spMkLst>
              <pc:docMk/>
              <pc:sldMasterMk cId="0" sldId="2147483660"/>
              <pc:sldLayoutMk cId="0" sldId="21474836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3:04.742" v="26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7-28T07:03:04.742" v="26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7:03:04.742" v="26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7:03:04.742" v="26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4:30.964" v="45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7-28T07:04:30.964" v="45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7:03:17.133" v="28" actId="79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7:03:17.133" v="28" actId="79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7:03:17.133" v="28" actId="79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Fake Test User" userId="SID-0" providerId="Test" clId="FakeClientId" dt="2021-07-28T07:04:28.854" v="44"/>
            <ac:spMkLst>
              <pc:docMk/>
              <pc:sldMasterMk cId="0" sldId="2147483660"/>
              <pc:sldLayoutMk cId="0" sldId="2147483668"/>
              <ac:spMk id="29" creationId="{00000000-0000-0000-0000-000000000000}"/>
            </ac:spMkLst>
          </pc:spChg>
          <pc:spChg chg="mod">
            <ac:chgData name="Fake Test User" userId="SID-0" providerId="Test" clId="FakeClientId" dt="2021-07-28T07:03:17.133" v="28" actId="790"/>
            <ac:spMkLst>
              <pc:docMk/>
              <pc:sldMasterMk cId="0" sldId="2147483660"/>
              <pc:sldLayoutMk cId="0" sldId="2147483668"/>
              <ac:spMk id="3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4:33.917" v="46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7-28T07:03:24.821" v="30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7:03:24.821" v="30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7:04:33.917" v="46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7:03:24.821" v="30" actId="790"/>
            <ac:spMkLst>
              <pc:docMk/>
              <pc:sldMasterMk cId="0" sldId="2147483660"/>
              <pc:sldLayoutMk cId="0" sldId="2147483669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7:03:24.821" v="30" actId="79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7:03:24.821" v="30" actId="79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4:40.417" v="47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7-28T07:03:34.915" v="33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7:04:40.417" v="47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7:03:34.915" v="33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7:03:34.915" v="33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7:03:34.915" v="33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7:04:48.245" v="50" actId="20577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7-28T07:03:42.072" v="35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7:04:48.245" v="50" actId="20577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7:03:42.072" v="35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7:03:42.072" v="35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7:03:42.072" v="35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A289215-D250-42B0-9CCF-BEE27C6093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F42241D-D903-40F8-A864-A8678FE33B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EC350-9267-4E19-BC93-C1748CF0A285}" type="datetime1">
              <a:rPr lang="pl-PL" smtClean="0"/>
              <a:t>28.07.2021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73A574E-95BA-4A4E-88A1-C878E682C8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BC7D367-3085-41C4-9E83-2327AE224F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5A31E-EEA3-4157-AAFE-D22B555C6DC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6141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11FC3-0C1B-453A-B6B3-91BEC4C3C3E3}" type="datetime1">
              <a:rPr lang="pl-PL" smtClean="0"/>
              <a:pPr/>
              <a:t>28.07.2021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B32F5-A973-4C44-B305-03150E5A1979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45971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0B32F5-A973-4C44-B305-03150E5A1979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3987663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B44C270-F7A0-4C17-9981-2C1B2188027B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 rtlCol="0"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pl-PL" noProof="0"/>
              <a:t>Kliknij, aby edytować styl wzorca podtytułu</a:t>
            </a:r>
            <a:endParaRPr kumimoji="0" lang="pl-PL" noProof="0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rtlCol="0"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w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noProof="0"/>
          </a:p>
        </p:txBody>
      </p:sp>
      <p:sp>
        <p:nvSpPr>
          <p:cNvPr id="15" name="Data — symbol zastępczy 1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4B3F13B8-D306-4AB2-8561-229C473B26EF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16" name="Numer slajdu — symbol zastępczy 1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  <p:sp>
        <p:nvSpPr>
          <p:cNvPr id="17" name="Stopka — symbol zastępczy 1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>
            <a:lvl1pPr>
              <a:buNone/>
              <a:defRPr/>
            </a:lvl1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D7370E78-01E3-4231-88AC-8F1E04A0ED34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awartość — symbol zastępczy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 rtlCol="0"/>
          <a:lstStyle/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  <p:sp>
        <p:nvSpPr>
          <p:cNvPr id="14" name="Data — symbol zastępczy 13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 eaLnBrk="1" latinLnBrk="0" hangingPunct="1"/>
            <a:fld id="{59C55876-7CC5-4863-94C6-44E921BFF705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15" name="Numer slajdu — symbol zastępczy 14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  <p:sp>
        <p:nvSpPr>
          <p:cNvPr id="16" name="Stopka — symbol zastępczy 15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0BB9D444-55DC-42B8-9233-BB3DDC8E4C73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 rtlCol="0"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rtlCol="0"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07EEA954-2AE3-47BF-8E75-A4A44841A11B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11" name="Zawartość — symbol zastępczy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 rtlCol="0"/>
          <a:lstStyle/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  <p:sp>
        <p:nvSpPr>
          <p:cNvPr id="13" name="Zawartość — symbol zastępczy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 rtlCol="0"/>
          <a:lstStyle/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12B36F9-7B79-4A0A-B0F2-7FBF267CB578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</p:txBody>
      </p:sp>
      <p:sp>
        <p:nvSpPr>
          <p:cNvPr id="32" name="Zawartość — symbol zastępczy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 rtlCol="0"/>
          <a:lstStyle/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  <p:sp>
        <p:nvSpPr>
          <p:cNvPr id="34" name="Zawartość — symbol zastępczy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 rtlCol="0"/>
          <a:lstStyle/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rtlCol="0" anchor="b" anchorCtr="0"/>
          <a:lstStyle>
            <a:lvl1pPr>
              <a:defRPr/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12" name="Tekst — symbol zastępczy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A8CDC3BB-063C-48FE-B1CE-236044D1D583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5A520577-E2A7-48B3-96EA-FD12BC2F7209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awartość — symbol zastępczy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 rtlCol="0"/>
          <a:lstStyle/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rtlCol="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rtlCol="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8" name="Data — symbol zastępczy 7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 eaLnBrk="1" latinLnBrk="0" hangingPunct="1"/>
            <a:fld id="{ADD842FE-A5CC-4F22-BFF1-91983CED933F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  <p:sp>
        <p:nvSpPr>
          <p:cNvPr id="10" name="Stopka — symbol zastępcz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rtlCol="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Obraz — symbol zastępczy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 rtlCol="0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/>
              <a:t>Kliknij ikonę, aby dodać obraz</a:t>
            </a:r>
            <a:endParaRPr kumimoji="0" lang="pl-PL" noProof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rtlCol="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</p:txBody>
      </p:sp>
      <p:sp>
        <p:nvSpPr>
          <p:cNvPr id="8" name="Data — symbol zastępczy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907602F-CD40-4F38-B196-09FEF1D51F09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  <p:sp>
        <p:nvSpPr>
          <p:cNvPr id="10" name="Stopka — symbol zastępczy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kumimoji="0" lang="pl-PL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 — symbol zastępczy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pl-PL" noProof="0" dirty="0"/>
              <a:t>Kliknij, aby edytować style wzorca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  <a:endParaRPr kumimoji="0" lang="pl-PL" noProof="0" dirty="0"/>
          </a:p>
        </p:txBody>
      </p:sp>
      <p:sp>
        <p:nvSpPr>
          <p:cNvPr id="24" name="Data — symbol zastępcz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rtlCol="0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 eaLnBrk="1" latinLnBrk="0" hangingPunct="1"/>
            <a:fld id="{E5948534-5F8E-4F69-9FE9-4B134343EB85}" type="datetime1">
              <a:rPr lang="pl-PL" noProof="0" smtClean="0"/>
              <a:t>28.07.2021</a:t>
            </a:fld>
            <a:endParaRPr lang="pl-PL" noProof="0"/>
          </a:p>
        </p:txBody>
      </p:sp>
      <p:sp>
        <p:nvSpPr>
          <p:cNvPr id="10" name="Stopka — symbol zastępczy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rtlCol="0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kumimoji="0" lang="pl-PL" noProof="0"/>
          </a:p>
        </p:txBody>
      </p:sp>
      <p:sp>
        <p:nvSpPr>
          <p:cNvPr id="22" name="Numer slajdu — symbol zastępczy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rtlCol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rtl="0"/>
            <a:fld id="{D2E57653-3E58-4892-A7ED-712530ACC680}" type="slidenum">
              <a:rPr kumimoji="0" lang="pl-PL" noProof="0" smtClean="0"/>
              <a:pPr eaLnBrk="1" latinLnBrk="0" hangingPunct="1"/>
              <a:t>‹#›</a:t>
            </a:fld>
            <a:endParaRPr kumimoji="0" lang="pl-PL" noProof="0"/>
          </a:p>
        </p:txBody>
      </p:sp>
      <p:sp>
        <p:nvSpPr>
          <p:cNvPr id="5" name="Tytuł — symbol zastępczy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/>
          <a:p>
            <a:pPr rtl="0"/>
            <a:r>
              <a:rPr lang="pl-PL" noProof="0" dirty="0"/>
              <a:t>Kliknij, aby edytować styl</a:t>
            </a:r>
            <a:endParaRPr kumimoji="0" lang="pl-PL" noProof="0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1298991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22.jpeg" Id="rId2" /><Relationship Type="http://schemas.openxmlformats.org/officeDocument/2006/relationships/image" Target="/ppt/media/image13.jpeg" Id="rId1" /></Relationships>
</file>

<file path=ppt/theme/theme12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Paper</ap:Template>
  <ap:TotalTime>9</ap:TotalTime>
  <ap:Words>1</ap:Words>
  <ap:PresentationFormat>Pokaz na ekranie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ap:HeadingPairs>
  <ap:TitlesOfParts>
    <vt:vector baseType="lpstr" size="5">
      <vt:lpstr>Calibri</vt:lpstr>
      <vt:lpstr>Constantia</vt:lpstr>
      <vt:lpstr>Wingdings 2</vt:lpstr>
      <vt:lpstr>Papier</vt:lpstr>
      <vt:lpstr>Prezentacja programu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2014-09-16T21:38:46Z</dcterms:created>
  <dcterms:modified xsi:type="dcterms:W3CDTF">2021-07-28T07:04:58Z</dcterms:modified>
</cp:coreProperties>
</file>