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FD212164-3894-4C38-812E-2845687ED4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68A9690-0B24-4956-8C22-24EA3E394BB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4AE2B-56FE-49F6-A6D0-46D450C2C4AC}" type="datetime1">
              <a:rPr lang="pl-PL" smtClean="0"/>
              <a:t>2021-08-06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95F6B8F-A891-4B44-A250-0D8C98F7E5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7CCDBC6-16F5-4D50-B555-5133142508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AF751-8E78-44F9-99B3-7854252236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7688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B416A-C290-4C68-80A3-56AA3A2B36C3}" type="datetime1">
              <a:rPr lang="pl-PL" smtClean="0"/>
              <a:pPr/>
              <a:t>2021-08-06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5395D-14A1-44E0-8A4E-09ECB26A57D0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394509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55395D-14A1-44E0-8A4E-09ECB26A57D0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4258972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084959-B220-4EC6-885A-874B1ACB3649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12" name="Prostokąt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13" name="Prostokąt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14" name="Ow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 rtlCol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BA6242-BAFE-474A-AAC0-857DC9F8A577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 rtlCol="0">
            <a:noAutofit/>
          </a:bodyPr>
          <a:lstStyle>
            <a:lvl1pPr marL="640080" indent="-457200" algn="l">
              <a:defRPr sz="54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CE7AF04-7FEE-4FE0-971C-A38B46783A40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84AF0A-1275-43DD-A93C-63CEF022D892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10" name="Zawartość — symbol zastępczy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9" name="Prostokąt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10" name="Ow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rtlCol="0" anchor="b"/>
          <a:lstStyle>
            <a:lvl1pPr algn="r">
              <a:defRPr sz="4600" b="1" cap="none" baseline="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rtlCol="0"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EA5AB1-07C2-4ABD-B9CE-D384C8F6B610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3A310F-DF01-4620-B19C-C9B3CACEBDBB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9" name="Zawartość — symbol zastępczy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11" name="Zawartość — symbol zastępczy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413DA4-7170-404D-B9DA-00FA79535311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542250-34B4-4FE2-8AC9-B827ECD8A40D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A05697-3AB0-4DB7-BD6D-6DFAF611217A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rtlCol="0"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rtlCol="0"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6E309C-837F-4AF8-BAFD-5479C38FE9F4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9" name="Prostokąt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10" name="Prostokąt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11" name="Ow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3" name="Obraz — symbol zastępczy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rtlCol="0"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984A26-B695-4575-84E6-8BAAB8140D27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rtlCol="0" anchor="b">
            <a:noAutofit/>
          </a:bodyPr>
          <a:lstStyle>
            <a:lvl1pPr algn="l">
              <a:defRPr sz="4600" b="1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8" name="Prostokąt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9" name="Prostokąt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10" name="Ow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noProof="0"/>
          </a:p>
        </p:txBody>
      </p: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5FF9B9ED-3E13-45FF-AF3E-C9699D2F3D98}" type="datetime1">
              <a:rPr lang="pl-PL" noProof="0" smtClean="0"/>
              <a:t>2021-08-06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endParaRPr lang="pl-PL" noProof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D7E63A33-8271-4DD0-9C48-789913D7C11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pl-PL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9457980"/>
      </p:ext>
    </p:extLst>
  </p:cSld>
  <p:clrMapOvr>
    <a:masterClrMapping/>
  </p:clrMapOvr>
</p:sld>
</file>

<file path=ppt/theme/theme12.xml><?xml version="1.0" encoding="utf-8"?>
<a:theme xmlns:a="http://schemas.openxmlformats.org/drawingml/2006/main" name="Aerodynamiczny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Slipstream</ap:Template>
  <ap:TotalTime>3</ap:TotalTime>
  <ap:Words>1</ap:Words>
  <ap:PresentationFormat>Pokaz na ekranie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ap:HeadingPairs>
  <ap:TitlesOfParts>
    <vt:vector baseType="lpstr" size="5">
      <vt:lpstr>Calibri</vt:lpstr>
      <vt:lpstr>Georgia</vt:lpstr>
      <vt:lpstr>Trebuchet MS</vt:lpstr>
      <vt:lpstr>Aerodynamiczny</vt:lpstr>
      <vt:lpstr>Prezentacja programu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2014-09-16T21:39:42Z</dcterms:created>
  <dcterms:modified xsi:type="dcterms:W3CDTF">2021-08-06T08:48:15Z</dcterms:modified>
</cp:coreProperties>
</file>