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1FC81351-1726-4E0A-88C1-6C375A2A8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9697ED3-42BB-4FFA-84C6-C428739DEE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C5996-7AFC-4DBA-9B03-4A0027FB46FF}" type="datetime1">
              <a:rPr lang="pl-PL" smtClean="0"/>
              <a:t>2021-08-06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BA85DD-23E2-40A4-8DE2-CC4D215B30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0D7BF0E-7BAC-4122-BA73-DF58A1F75B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C1626-3675-42A3-BD52-A672D892CD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7780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F9D3E-604B-4900-9AA1-B76B577CF1CE}" type="datetime1">
              <a:rPr lang="pl-PL" smtClean="0"/>
              <a:pPr/>
              <a:t>2021-08-06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1FE29-AFF3-4C2F-A362-8FDCC4E44AC0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26564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D1FE29-AFF3-4C2F-A362-8FDCC4E44AC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986121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kumimoji="0" lang="pl-PL" noProof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6B1696-3ECB-43BE-9D31-1CC468509D49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pl-PL" noProof="0" smtClean="0"/>
              <a:t>‹#›</a:t>
            </a:fld>
            <a:endParaRPr kumimoji="0"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rtlCol="0" anchor="b"/>
          <a:lstStyle>
            <a:lvl1pPr algn="l">
              <a:defRPr/>
            </a:lvl1pPr>
            <a:extLst/>
          </a:lstStyle>
          <a:p>
            <a:pPr rtl="0"/>
            <a:r>
              <a:rPr lang="pl-PL" noProof="0"/>
              <a:t>Kliknij, aby edytować styl</a:t>
            </a:r>
            <a:endParaRPr kumimoji="0" lang="pl-PL" noProof="0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 rtlCol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pl-PL" noProof="0"/>
              <a:t>Kliknij, aby edytować styl wzorca podtytułu</a:t>
            </a:r>
            <a:endParaRPr kumimoji="0" lang="pl-PL" noProof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E7B869-6CD2-427D-93F9-9486F3839B47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20" name="Stopka — symbol zastępczy 1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l-PL" noProof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pl-PL" noProof="0" smtClean="0"/>
              <a:t>‹#›</a:t>
            </a:fld>
            <a:endParaRPr kumimoji="0" lang="pl-PL" noProof="0"/>
          </a:p>
        </p:txBody>
      </p:sp>
      <p:sp>
        <p:nvSpPr>
          <p:cNvPr id="8" name="Ow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  <p:sp>
        <p:nvSpPr>
          <p:cNvPr id="9" name="Ow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  <a:endParaRPr kumimoji="0" lang="pl-PL" noProof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9AC900-4681-445D-8836-A6901C06FCA5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pl-PL" noProof="0" smtClean="0"/>
              <a:t>‹#›</a:t>
            </a:fld>
            <a:endParaRPr kumimoji="0" lang="pl-P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kumimoji="0" lang="pl-PL" noProof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CD940D-1FCE-4D8F-8E0A-B46F0C1FA728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pl-PL" noProof="0" smtClean="0"/>
              <a:t>‹#›</a:t>
            </a:fld>
            <a:endParaRPr kumimoji="0" lang="pl-P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pl-PL" noProof="0"/>
              <a:t>Kliknij, aby edytować styl</a:t>
            </a:r>
            <a:endParaRPr kumimoji="0" lang="pl-PL" noProof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1444D3-0824-4168-8DE2-4C8923E1BF36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pl-PL" noProof="0" smtClean="0"/>
              <a:t>‹#›</a:t>
            </a:fld>
            <a:endParaRPr kumimoji="0" lang="pl-PL" noProof="0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  <p:sp>
        <p:nvSpPr>
          <p:cNvPr id="8" name="Ow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  <p:sp>
        <p:nvSpPr>
          <p:cNvPr id="9" name="Ow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kumimoji="0" lang="pl-PL" noProof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10317D-9EDB-4523-86B1-5228D4BB4760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pl-PL" noProof="0" smtClean="0"/>
              <a:t>‹#›</a:t>
            </a:fld>
            <a:endParaRPr kumimoji="0" lang="pl-P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pl-PL" noProof="0"/>
              <a:t>Kliknij, aby edytować styl</a:t>
            </a:r>
            <a:endParaRPr kumimoji="0" lang="pl-PL" noProof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</p:txBody>
      </p:sp>
      <p:sp>
        <p:nvSpPr>
          <p:cNvPr id="5" name="Zawartość — symbol zastępczy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/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D397C7-22C6-4B93-8C33-6BD38F001B89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pl-PL" noProof="0" smtClean="0"/>
              <a:t>‹#›</a:t>
            </a:fld>
            <a:endParaRPr kumimoji="0" lang="pl-P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rtlCol="0" anchor="ctr"/>
          <a:lstStyle/>
          <a:p>
            <a:pPr rtl="0"/>
            <a:r>
              <a:rPr lang="pl-PL" noProof="0"/>
              <a:t>Kliknij, aby edytować styl</a:t>
            </a:r>
            <a:endParaRPr kumimoji="0"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3DE19D-D72D-4B94-BDEE-557764411F05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pl-PL" noProof="0" smtClean="0"/>
              <a:t>‹#›</a:t>
            </a:fld>
            <a:endParaRPr kumimoji="0" lang="pl-P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24191D-3274-4304-8C2A-5FAF79CE0F02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pl-PL" noProof="0" smtClean="0"/>
              <a:t>‹#›</a:t>
            </a:fld>
            <a:endParaRPr kumimoji="0" lang="pl-PL" noProof="0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pl-PL" noProof="0"/>
              <a:t>Kliknij, aby edytować styl</a:t>
            </a:r>
            <a:endParaRPr kumimoji="0" lang="pl-PL" noProof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 rtlCol="0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6EC5DA-9A4F-4E28-BE31-4E8EE04C6164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pl-PL" noProof="0" smtClean="0"/>
              <a:t>‹#›</a:t>
            </a:fld>
            <a:endParaRPr kumimoji="0" lang="pl-PL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pl-PL" noProof="0"/>
              <a:t>Kliknij, aby edytować styl</a:t>
            </a:r>
            <a:endParaRPr kumimoji="0" lang="pl-PL" noProof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29B638-04EB-4813-8837-07DC2420017B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pl-PL" noProof="0" smtClean="0"/>
              <a:t>‹#›</a:t>
            </a:fld>
            <a:endParaRPr kumimoji="0" lang="pl-PL" noProof="0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pl-PL" sz="3200" kern="1200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pl-PL" noProof="0"/>
              <a:t>Kliknij ikonę, aby dodać obraz</a:t>
            </a:r>
            <a:endParaRPr kumimoji="0" lang="pl-PL" noProof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pl-PL" noProof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ło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  <p:sp>
        <p:nvSpPr>
          <p:cNvPr id="8" name="Ow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  <p:sp>
        <p:nvSpPr>
          <p:cNvPr id="5" name="Tytuł — symbol zastępczy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pl-PL" noProof="0"/>
              <a:t>Kliknij, aby edytować styl</a:t>
            </a:r>
            <a:endParaRPr kumimoji="0" lang="pl-PL" noProof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pl-PL" noProof="0"/>
              <a:t>Kliknij, aby edytować style wzorca tekstu</a:t>
            </a:r>
          </a:p>
          <a:p>
            <a:pPr lvl="1" rtl="0" eaLnBrk="1" latinLnBrk="0" hangingPunct="1"/>
            <a:r>
              <a:rPr lang="pl-PL" noProof="0"/>
              <a:t>Drugi poziom</a:t>
            </a:r>
          </a:p>
          <a:p>
            <a:pPr lvl="2" rtl="0" eaLnBrk="1" latinLnBrk="0" hangingPunct="1"/>
            <a:r>
              <a:rPr lang="pl-PL" noProof="0"/>
              <a:t>Trzeci poziom</a:t>
            </a:r>
          </a:p>
          <a:p>
            <a:pPr lvl="3" rtl="0" eaLnBrk="1" latinLnBrk="0" hangingPunct="1"/>
            <a:r>
              <a:rPr lang="pl-PL" noProof="0"/>
              <a:t>Czwarty poziom</a:t>
            </a:r>
          </a:p>
          <a:p>
            <a:pPr lvl="4" rtl="0" eaLnBrk="1" latinLnBrk="0" hangingPunct="1"/>
            <a:r>
              <a:rPr lang="pl-PL" noProof="0"/>
              <a:t>Piąty poziom</a:t>
            </a:r>
            <a:endParaRPr kumimoji="0" lang="pl-PL" noProof="0"/>
          </a:p>
        </p:txBody>
      </p:sp>
      <p:sp>
        <p:nvSpPr>
          <p:cNvPr id="24" name="Data — symbol zastępcz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580AED4F-BAB3-4089-B0C0-5C7EECF2C9A4}" type="datetime1">
              <a:rPr lang="pl-PL" noProof="0" smtClean="0"/>
              <a:t>2021-08-06</a:t>
            </a:fld>
            <a:endParaRPr lang="pl-PL" sz="1200" noProof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Stopka — symbol zastępcz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rtl="0"/>
            <a:endParaRPr kumimoji="0" lang="pl-PL" sz="1200" noProof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Numer slajdu — symbol zastępcz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rtl="0" eaLnBrk="1" latinLnBrk="0" hangingPunct="1"/>
            <a:fld id="{6294C92D-0306-4E69-9CD3-20855E849650}" type="slidenum">
              <a:rPr kumimoji="0" lang="pl-PL" noProof="0" smtClean="0"/>
              <a:t>‹#›</a:t>
            </a:fld>
            <a:endParaRPr kumimoji="0" lang="pl-PL" sz="1200" noProof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1974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rzesileni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Solstice</ap:Template>
  <ap:TotalTime>10</ap:TotalTime>
  <ap:Words>1</ap:Words>
  <ap:PresentationFormat>Pokaz na ekranie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ap:HeadingPairs>
  <ap:TitlesOfParts>
    <vt:vector baseType="lpstr" size="6">
      <vt:lpstr>Calibri</vt:lpstr>
      <vt:lpstr>Gill Sans MT</vt:lpstr>
      <vt:lpstr>Verdana</vt:lpstr>
      <vt:lpstr>Wingdings 2</vt:lpstr>
      <vt:lpstr>Przesilenie</vt:lpstr>
      <vt:lpstr>Prezentacja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2014-09-16T21:40:01Z</dcterms:created>
  <dcterms:modified xsi:type="dcterms:W3CDTF">2021-08-06T10:02:18Z</dcterms:modified>
</cp:coreProperties>
</file>