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06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AA809B0-8EE3-4883-858B-2BE15B3892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AF25D28-7AF7-447A-9619-BBF197364A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48A79-C29A-481E-BA72-7FC693CD8A83}" type="datetime1">
              <a:rPr lang="pl-PL" smtClean="0"/>
              <a:t>2021-08-06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C230F47-F433-45FC-81D9-FF174C21A1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7FDACA5-20BC-4AE9-A8A2-00FF0D3BDE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64D19-7627-4E7E-9822-11637038DB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8240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F7778-8487-44CB-94A4-593DB95279A3}" type="datetime1">
              <a:rPr lang="pl-PL" smtClean="0"/>
              <a:pPr/>
              <a:t>2021-08-06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84BC1-8A09-4CC2-9604-556CDD25554C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91723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84BC1-8A09-4CC2-9604-556CDD25554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46970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4C3243-50DA-4ECB-9BEE-6ABF96CDDEF1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a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Łącznik prosty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y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Łącznik prosty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Łącznik prosty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Łącznik prosty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Łącznik prosty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Łącznik prosty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Łącznik prosty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Łącznik prosty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Łącznik prosty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Łącznik prosty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Łącznik prosty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Łącznik prosty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Łącznik prosty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Łącznik prosty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Łącznik prosty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Łącznik prosty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Łącznik prosty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Łącznik prosty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Łącznik prosty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Łącznik prosty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y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y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Łącznik prosty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Łącznik prosty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Łącznik prosty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Łącznik prosty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Łącznik prosty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Łącznik prosty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Łącznik prosty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Łącznik prosty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Łącznik prosty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Łącznik prosty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Łącznik prosty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Łącznik prosty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Łącznik prosty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Łącznik prosty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Łącznik prosty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Łącznik prosty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Łącznik prosty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Łącznik prosty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Łącznik prosty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Łącznik prosty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Łącznik prosty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Łącznik prosty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Łącznik prosty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Łącznik prosty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Łącznik prosty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Łącznik prosty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Łącznik prosty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Łącznik prosty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Łącznik prosty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Łącznik prosty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Łącznik prosty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Łącznik prosty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Łącznik prosty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Łącznik prosty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Łącznik prosty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Łącznik prosty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Łącznik prosty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Łącznik prosty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Łącznik prosty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Łącznik prosty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Łącznik prosty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Łącznik prosty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Łącznik prosty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Łącznik prosty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Łącznik prosty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Łącznik prosty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Łącznik prosty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Łącznik prosty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Łącznik prosty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Łącznik prosty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Łącznik prosty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Łącznik prosty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Łącznik prosty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Łącznik prosty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Łącznik prosty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Łącznik prosty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01B181-4F09-414F-9152-AD0D956B5BF9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13" name="Prostokąt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upa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Łącznik prosty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Łącznik prosty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Łącznik prosty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rtlCol="0"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6B3330-677D-451E-BFDE-696D0D5A6FF4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299D41-F8D4-4C79-83E9-C37E440DA1DF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Łącznik prosty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Łącznik prosty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Łącznik prosty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Łącznik prosty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Łącznik prosty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Łącznik prosty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Łącznik prosty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Łącznik prosty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Łącznik prosty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prosty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y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Łącznik prosty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y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Łącznik prosty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Łącznik prosty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Łącznik prosty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Łącznik prosty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Łącznik prosty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y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 prosty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Łącznik prosty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Łącznik prosty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Łącznik prosty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Łącznik prosty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Łącznik prosty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Łącznik prosty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y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Łącznik prosty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Łącznik prosty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Łącznik prosty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Łącznik prosty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Łącznik prosty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Łącznik prosty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Łącznik prosty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Łącznik prosty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Łącznik prosty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Łącznik prosty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Łącznik prosty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Łącznik prosty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Łącznik prosty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Łącznik prosty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Łącznik prosty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prosty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y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y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y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Łącznik prosty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Łącznik prosty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Prostokąt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Łącznik prosty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95" name="Tytuł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FC27A-A2D2-4679-B78A-C11AB05FB463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91" name="Stopka — symbol zastępczy 9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2" name="Numer slajdu — symbol zastępczy 9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294E1A-FA13-47DE-A6AF-28A6F4B9A29D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69E6A8-639E-4FA1-B8F9-235915E9BF15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7DF289-1B21-4745-A55C-424A3D7DD28F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CF7B2D-9B08-4D96-8061-6523F9927431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6B9092-7D15-4172-AB83-26CD041180A2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37" name="Prostokąt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Łącznik prosty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8C4689-EB35-47E1-B23E-ABFA84B16495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33" name="Prostokąt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Łącznik prosty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rtlCol="0"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rostokąt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140C50A2-0AFB-4E7C-80AD-D45CA501CED3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2.xml><?xml version="1.0" encoding="utf-8"?>
<a:theme xmlns:a="http://schemas.openxmlformats.org/drawingml/2006/main" name="Strzecha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Thatch</ap:Template>
  <ap:TotalTime>9</ap:TotalTime>
  <ap:Words>1</ap:Words>
  <ap:PresentationFormat>Pokaz na ekranie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Strzecha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2014-09-16T21:40:38Z</dcterms:created>
  <dcterms:modified xsi:type="dcterms:W3CDTF">2021-08-06T08:16:08Z</dcterms:modified>
</cp:coreProperties>
</file>