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pl-PL" noProof="0" dirty="0"/>
            <a:t>Krok 1 — tytuł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pl-PL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pl-PL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pl-PL" noProof="0" dirty="0"/>
            <a:t>Krok 2 — tytuł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pl-PL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pl-PL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pl-PL" noProof="0" dirty="0"/>
            <a:t>Krok 3 — tytuł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pl-PL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pl-PL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pl-PL" noProof="0" dirty="0"/>
            <a:t>Krok 4 — tytuł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pl-PL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pl-PL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noProof="0" dirty="0"/>
            <a:t>Krok 1 — tytuł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noProof="0" dirty="0"/>
            <a:t>Krok 2 — tytuł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noProof="0" dirty="0"/>
            <a:t>Krok 3 — tytuł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noProof="0" dirty="0"/>
            <a:t>Krok 4 — tytuł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9AF5D4-92CA-4241-A87D-B18D66D1D4F8}" type="datetime1">
              <a:rPr lang="pl-PL" smtClean="0">
                <a:latin typeface="Century Gothic" panose="020B0502020202020204" pitchFamily="34" charset="0"/>
              </a:rPr>
              <a:t>2018-12-07</a:t>
            </a:fld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>
              <a:latin typeface="Century Gothic" panose="020B0502020202020204" pitchFamily="34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pl-PL" smtClean="0">
                <a:latin typeface="Century Gothic" panose="020B0502020202020204" pitchFamily="34" charset="0"/>
              </a:rPr>
              <a:t>‹#›</a:t>
            </a:fld>
            <a:endParaRPr lang="pl-PL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B44F604F-9632-44E6-9C6E-D93A080C7BF6}" type="datetime1">
              <a:rPr lang="pl-PL" noProof="0" smtClean="0"/>
              <a:t>2018-12-07</a:t>
            </a:fld>
            <a:endParaRPr lang="pl-PL" noProof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1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10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2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3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4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5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6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7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8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l-PL" smtClean="0">
                <a:latin typeface="Century Gothic" panose="020B0502020202020204" pitchFamily="34" charset="0"/>
              </a:rPr>
              <a:t>9</a:t>
            </a:fld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 title="Górne obramowanie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Prostokąt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a 10" title="Lewe obramowanie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Prostokąt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a 13" title="Prawe obramowanie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Prostokąt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a 16" title="Dolne obramowanie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Prostokąt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/>
              <a:t>Kliknij, aby edytować styl wzorca tytułu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l-PL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6DA9E6C9-438D-44EE-BEEB-124B39431F7D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5D6F61C-B1DB-484A-B126-AB84EED2B393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50FA1AC-A98B-4C76-855C-A4F7C0F67253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 title="Dolne obramowanie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Prostokąt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a 10" title="Górne obramowanie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Prostokąt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FDE37F84-3349-4B0D-AB95-3A70156D6CF5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67BE9FE-9079-49F2-ABA3-BFA2E67A37F1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  <a:endParaRPr lang="pl-PL" noProof="0" dirty="0"/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5290C45-6B69-4913-AC01-A0F435CCE782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FE5E4EC-A1D4-44DC-9CDC-733CA32A6A90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E48CB28-7D6B-4B89-9150-D03FC83C3365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 title="Górne obramowanie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Prostokąt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2870E1E-9E21-4F37-A2CB-1EDE1D9222C1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 title="Górne obramowanie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Prostokąt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a 10" title="Dolne obramowanie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Prostokąt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Prostokąt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a 13" title="Lewe obramowanie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Prostokąt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Prostokąt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a 16" title="Prawe obramowanie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Prostokąt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  <a:endParaRPr lang="pl-PL" noProof="0" dirty="0"/>
          </a:p>
        </p:txBody>
      </p:sp>
      <p:sp>
        <p:nvSpPr>
          <p:cNvPr id="3" name="Obraz — symbol zastępczy 2" title="Pusty symbol zastępczy pozwalający dodać obraz. Kliknij symbol zastępczy i wybierz obraz, który chcesz dodać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/>
              <a:t>STOPKA</a:t>
            </a:r>
            <a:endParaRPr lang="pl-PL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7D8A4C0-A981-4D88-A981-2B066B2C07C9}" type="datetime1">
              <a:rPr lang="pl-PL" smtClean="0"/>
              <a:t>2018-12-07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 title="Dolne obramowanie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Prostokąt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entury Gothic" panose="020B0502020202020204" pitchFamily="34" charset="0"/>
              </a:endParaRPr>
            </a:p>
          </p:txBody>
        </p:sp>
        <p:sp>
          <p:nvSpPr>
            <p:cNvPr id="10" name="Prostokąt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l-PL" noProof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STOPKA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76A8F8EC-770F-4F13-9E43-C55036EB9BFF}" type="datetime1">
              <a:rPr lang="pl-PL" noProof="0" smtClean="0"/>
              <a:t>2018-12-07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Układ Tytuł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Podtytuł</a:t>
            </a:r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Dodaj tytuł slajdu — 5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9" name="Obraz — symbol zastępczy 18" title="Pusty symbol zastępczy pozwalający dodać obraz. Kliknij symbol zastępczy i wybierz obraz, który chcesz dodać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Tekst — symbol zastępczy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Układ Tytuł i zawartość z listą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4" name="Zawartość — symbol zastępczy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Tutaj dodaj pierwszy punktor</a:t>
            </a:r>
          </a:p>
          <a:p>
            <a:pPr rtl="0"/>
            <a:r>
              <a:rPr lang="pl-PL">
                <a:latin typeface="Century Gothic" panose="020B0502020202020204" pitchFamily="34" charset="0"/>
              </a:rPr>
              <a:t>Tutaj dodaj drugi punktor</a:t>
            </a:r>
          </a:p>
          <a:p>
            <a:pPr rtl="0"/>
            <a:r>
              <a:rPr lang="pl-PL">
                <a:latin typeface="Century Gothic" panose="020B0502020202020204" pitchFamily="34" charset="0"/>
              </a:rPr>
              <a:t>Tutaj dodaj trzeci punktor</a:t>
            </a:r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Układ Tytuł i zawartość z wykresem</a:t>
            </a:r>
            <a:endParaRPr lang="pl-PL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Zawartość — symbol zastępczy 8" title="Wykres kolumnowy grupowany przedstawiający wartości trzech serii dla czterech kategorii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69296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Układ Dwa elementy zawartości z tabelą</a:t>
            </a:r>
            <a:endParaRPr lang="pl-PL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Zawartość — symbol zastępczy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l"/>
                        <a:t>Klasa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Grupa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Grupa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l" dirty="0"/>
                        <a:t>Klasa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l"/>
                        <a:t>Klasa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l"/>
                        <a:t>Klasa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l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Tutaj dodaj pierwszy punktor</a:t>
            </a:r>
          </a:p>
          <a:p>
            <a:pPr rtl="0"/>
            <a:r>
              <a:rPr lang="pl-PL">
                <a:latin typeface="Century Gothic" panose="020B0502020202020204" pitchFamily="34" charset="0"/>
              </a:rPr>
              <a:t>Tutaj dodaj drugi punktor</a:t>
            </a:r>
          </a:p>
          <a:p>
            <a:pPr rtl="0"/>
            <a:r>
              <a:rPr lang="pl-PL">
                <a:latin typeface="Century Gothic" panose="020B0502020202020204" pitchFamily="34" charset="0"/>
              </a:rPr>
              <a:t>Tutaj dodaj trzeci punktor</a:t>
            </a:r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Century Gothic" panose="020B0502020202020204" pitchFamily="34" charset="0"/>
              </a:rPr>
              <a:t>Układ Tytuł i zawartość z grafiką </a:t>
            </a:r>
            <a:r>
              <a:rPr lang="pl-PL" dirty="0" err="1">
                <a:latin typeface="Century Gothic" panose="020B0502020202020204" pitchFamily="34" charset="0"/>
              </a:rPr>
              <a:t>SmartArt</a:t>
            </a:r>
            <a:endParaRPr lang="pl-PL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Zawartość — symbol zastępczy 5" title="Strzałka w górę przedstawiająca postęp czterech kroków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118988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Dodaj tytuł slajdu — 1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0" name="Tekst — symbol zastępczy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Dodaj tytuł slajdu — 2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9" name="Tekst — symbol zastępczy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20" name="Zawartość — symbol zastępczy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21" name="Tekst — symbol zastępczy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22" name="Zawartość — symbol zastępczy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Dodaj tytuł slajdu — 3</a:t>
            </a:r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>
                <a:latin typeface="Century Gothic" panose="020B0502020202020204" pitchFamily="34" charset="0"/>
              </a:rPr>
              <a:t>Dodaj tytuł slajdu — 4</a:t>
            </a:r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4" name="Zawartość — symbol zastępczy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  <p:sp>
        <p:nvSpPr>
          <p:cNvPr id="15" name="Tekst — symbol zastępczy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l-PL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zezroczyste zielone 16: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Przezroczyste zielone 16:9</vt:lpstr>
      <vt:lpstr>Układ Tytuł</vt:lpstr>
      <vt:lpstr>Układ Tytuł i zawartość z listą</vt:lpstr>
      <vt:lpstr>Układ Tytuł i zawartość z wykresem</vt:lpstr>
      <vt:lpstr>Układ Dwa elementy zawartości z tabelą</vt:lpstr>
      <vt:lpstr>Układ Tytuł i zawartość z grafiką SmartArt</vt:lpstr>
      <vt:lpstr>Dodaj tytuł slajdu — 1</vt:lpstr>
      <vt:lpstr>Dodaj tytuł slajdu — 2</vt:lpstr>
      <vt:lpstr>Dodaj tytuł slajdu — 3</vt:lpstr>
      <vt:lpstr>Dodaj tytuł slajdu — 4</vt:lpstr>
      <vt:lpstr>Dodaj tytuł slajdu —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2018-12-07T06:00:17Z</dcterms:created>
  <dcterms:modified xsi:type="dcterms:W3CDTF">2018-12-07T06:00:17Z</dcterms:modified>
</cp:coreProperties>
</file>