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6" r:id="rId2"/>
    <p:sldId id="257" r:id="rId3"/>
  </p:sldIdLst>
  <p:sldSz cx="10058400" cy="7772400"/>
  <p:notesSz cx="6858000" cy="9144000"/>
  <p:defaultTextStyle>
    <a:defPPr rtl="0">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66" autoAdjust="0"/>
    <p:restoredTop sz="95324" autoAdjust="0"/>
  </p:normalViewPr>
  <p:slideViewPr>
    <p:cSldViewPr snapToGrid="0">
      <p:cViewPr varScale="1">
        <p:scale>
          <a:sx n="101" d="100"/>
          <a:sy n="101" d="100"/>
        </p:scale>
        <p:origin x="1722" y="114"/>
      </p:cViewPr>
      <p:guideLst/>
    </p:cSldViewPr>
  </p:slideViewPr>
  <p:notesTextViewPr>
    <p:cViewPr>
      <p:scale>
        <a:sx n="3" d="2"/>
        <a:sy n="3" d="2"/>
      </p:scale>
      <p:origin x="0" y="0"/>
    </p:cViewPr>
  </p:notesTextViewPr>
  <p:notesViewPr>
    <p:cSldViewPr snapToGrid="0">
      <p:cViewPr varScale="1">
        <p:scale>
          <a:sx n="87" d="100"/>
          <a:sy n="87" d="100"/>
        </p:scale>
        <p:origin x="381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ke Test User" userId="SID-0" providerId="Test" clId="FakeClientId"/>
    <pc:docChg chg="modSld modMainMaster modNotesMaster modHandout">
      <pc:chgData name="Fake Test User" userId="SID-0" providerId="Test" clId="FakeClientId" dt="2021-04-09T08:10:13.533" v="23" actId="790"/>
      <pc:docMkLst>
        <pc:docMk/>
      </pc:docMkLst>
      <pc:sldChg chg="modSp mod modNotes">
        <pc:chgData name="Fake Test User" userId="SID-0" providerId="Test" clId="FakeClientId" dt="2021-04-09T08:09:58.971" v="21" actId="790"/>
        <pc:sldMkLst>
          <pc:docMk/>
          <pc:sldMk cId="1742696898" sldId="256"/>
        </pc:sldMkLst>
        <pc:spChg chg="mod">
          <ac:chgData name="Fake Test User" userId="SID-0" providerId="Test" clId="FakeClientId" dt="2021-04-09T08:00:05.347" v="7" actId="790"/>
          <ac:spMkLst>
            <pc:docMk/>
            <pc:sldMk cId="1742696898" sldId="256"/>
            <ac:spMk id="19" creationId="{00000000-0000-0000-0000-000000000000}"/>
          </ac:spMkLst>
        </pc:spChg>
        <pc:spChg chg="mod">
          <ac:chgData name="Fake Test User" userId="SID-0" providerId="Test" clId="FakeClientId" dt="2021-04-09T08:00:05.347" v="7" actId="790"/>
          <ac:spMkLst>
            <pc:docMk/>
            <pc:sldMk cId="1742696898" sldId="256"/>
            <ac:spMk id="27" creationId="{00000000-0000-0000-0000-000000000000}"/>
          </ac:spMkLst>
        </pc:spChg>
        <pc:spChg chg="mod">
          <ac:chgData name="Fake Test User" userId="SID-0" providerId="Test" clId="FakeClientId" dt="2021-04-09T08:00:05.347" v="7" actId="790"/>
          <ac:spMkLst>
            <pc:docMk/>
            <pc:sldMk cId="1742696898" sldId="256"/>
            <ac:spMk id="32" creationId="{00000000-0000-0000-0000-000000000000}"/>
          </ac:spMkLst>
        </pc:spChg>
        <pc:spChg chg="mod">
          <ac:chgData name="Fake Test User" userId="SID-0" providerId="Test" clId="FakeClientId" dt="2021-04-09T08:00:05.347" v="7" actId="790"/>
          <ac:spMkLst>
            <pc:docMk/>
            <pc:sldMk cId="1742696898" sldId="256"/>
            <ac:spMk id="33" creationId="{00000000-0000-0000-0000-000000000000}"/>
          </ac:spMkLst>
        </pc:spChg>
        <pc:spChg chg="mod">
          <ac:chgData name="Fake Test User" userId="SID-0" providerId="Test" clId="FakeClientId" dt="2021-04-09T08:00:05.347" v="7" actId="790"/>
          <ac:spMkLst>
            <pc:docMk/>
            <pc:sldMk cId="1742696898" sldId="256"/>
            <ac:spMk id="34" creationId="{00000000-0000-0000-0000-000000000000}"/>
          </ac:spMkLst>
        </pc:spChg>
        <pc:spChg chg="mod">
          <ac:chgData name="Fake Test User" userId="SID-0" providerId="Test" clId="FakeClientId" dt="2021-04-09T08:00:05.347" v="7" actId="790"/>
          <ac:spMkLst>
            <pc:docMk/>
            <pc:sldMk cId="1742696898" sldId="256"/>
            <ac:spMk id="35" creationId="{00000000-0000-0000-0000-000000000000}"/>
          </ac:spMkLst>
        </pc:spChg>
        <pc:spChg chg="mod">
          <ac:chgData name="Fake Test User" userId="SID-0" providerId="Test" clId="FakeClientId" dt="2021-04-09T08:00:05.347" v="7" actId="790"/>
          <ac:spMkLst>
            <pc:docMk/>
            <pc:sldMk cId="1742696898" sldId="256"/>
            <ac:spMk id="43" creationId="{00000000-0000-0000-0000-000000000000}"/>
          </ac:spMkLst>
        </pc:spChg>
        <pc:picChg chg="mod">
          <ac:chgData name="Fake Test User" userId="SID-0" providerId="Test" clId="FakeClientId" dt="2021-04-09T07:58:13.128" v="3" actId="962"/>
          <ac:picMkLst>
            <pc:docMk/>
            <pc:sldMk cId="1742696898" sldId="256"/>
            <ac:picMk id="4" creationId="{00000000-0000-0000-0000-000000000000}"/>
          </ac:picMkLst>
        </pc:picChg>
      </pc:sldChg>
      <pc:sldChg chg="modSp mod modNotes">
        <pc:chgData name="Fake Test User" userId="SID-0" providerId="Test" clId="FakeClientId" dt="2021-04-09T08:09:53.814" v="20" actId="790"/>
        <pc:sldMkLst>
          <pc:docMk/>
          <pc:sldMk cId="2005184843" sldId="257"/>
        </pc:sldMkLst>
        <pc:spChg chg="mod">
          <ac:chgData name="Fake Test User" userId="SID-0" providerId="Test" clId="FakeClientId" dt="2021-04-09T08:01:17.893" v="16" actId="790"/>
          <ac:spMkLst>
            <pc:docMk/>
            <pc:sldMk cId="2005184843" sldId="257"/>
            <ac:spMk id="25" creationId="{00000000-0000-0000-0000-000000000000}"/>
          </ac:spMkLst>
        </pc:spChg>
        <pc:spChg chg="mod">
          <ac:chgData name="Fake Test User" userId="SID-0" providerId="Test" clId="FakeClientId" dt="2021-04-09T08:01:17.893" v="16" actId="790"/>
          <ac:spMkLst>
            <pc:docMk/>
            <pc:sldMk cId="2005184843" sldId="257"/>
            <ac:spMk id="26" creationId="{00000000-0000-0000-0000-000000000000}"/>
          </ac:spMkLst>
        </pc:spChg>
        <pc:spChg chg="mod">
          <ac:chgData name="Fake Test User" userId="SID-0" providerId="Test" clId="FakeClientId" dt="2021-04-09T08:01:17.893" v="16" actId="790"/>
          <ac:spMkLst>
            <pc:docMk/>
            <pc:sldMk cId="2005184843" sldId="257"/>
            <ac:spMk id="27" creationId="{00000000-0000-0000-0000-000000000000}"/>
          </ac:spMkLst>
        </pc:spChg>
        <pc:spChg chg="mod">
          <ac:chgData name="Fake Test User" userId="SID-0" providerId="Test" clId="FakeClientId" dt="2021-04-09T08:01:17.893" v="16" actId="790"/>
          <ac:spMkLst>
            <pc:docMk/>
            <pc:sldMk cId="2005184843" sldId="257"/>
            <ac:spMk id="78" creationId="{00000000-0000-0000-0000-000000000000}"/>
          </ac:spMkLst>
        </pc:spChg>
        <pc:spChg chg="mod">
          <ac:chgData name="Fake Test User" userId="SID-0" providerId="Test" clId="FakeClientId" dt="2021-04-09T08:01:17.893" v="16" actId="790"/>
          <ac:spMkLst>
            <pc:docMk/>
            <pc:sldMk cId="2005184843" sldId="257"/>
            <ac:spMk id="116" creationId="{00000000-0000-0000-0000-000000000000}"/>
          </ac:spMkLst>
        </pc:spChg>
        <pc:spChg chg="mod">
          <ac:chgData name="Fake Test User" userId="SID-0" providerId="Test" clId="FakeClientId" dt="2021-04-09T08:01:17.893" v="16" actId="790"/>
          <ac:spMkLst>
            <pc:docMk/>
            <pc:sldMk cId="2005184843" sldId="257"/>
            <ac:spMk id="118" creationId="{00000000-0000-0000-0000-000000000000}"/>
          </ac:spMkLst>
        </pc:spChg>
        <pc:spChg chg="mod">
          <ac:chgData name="Fake Test User" userId="SID-0" providerId="Test" clId="FakeClientId" dt="2021-04-09T08:01:17.893" v="16" actId="790"/>
          <ac:spMkLst>
            <pc:docMk/>
            <pc:sldMk cId="2005184843" sldId="257"/>
            <ac:spMk id="119" creationId="{00000000-0000-0000-0000-000000000000}"/>
          </ac:spMkLst>
        </pc:spChg>
        <pc:spChg chg="mod">
          <ac:chgData name="Fake Test User" userId="SID-0" providerId="Test" clId="FakeClientId" dt="2021-04-09T08:01:17.893" v="16" actId="790"/>
          <ac:spMkLst>
            <pc:docMk/>
            <pc:sldMk cId="2005184843" sldId="257"/>
            <ac:spMk id="120" creationId="{00000000-0000-0000-0000-000000000000}"/>
          </ac:spMkLst>
        </pc:spChg>
        <pc:spChg chg="mod">
          <ac:chgData name="Fake Test User" userId="SID-0" providerId="Test" clId="FakeClientId" dt="2021-04-09T08:01:17.893" v="16" actId="790"/>
          <ac:spMkLst>
            <pc:docMk/>
            <pc:sldMk cId="2005184843" sldId="257"/>
            <ac:spMk id="121" creationId="{00000000-0000-0000-0000-000000000000}"/>
          </ac:spMkLst>
        </pc:spChg>
        <pc:spChg chg="mod">
          <ac:chgData name="Fake Test User" userId="SID-0" providerId="Test" clId="FakeClientId" dt="2021-04-09T08:01:17.893" v="16" actId="790"/>
          <ac:spMkLst>
            <pc:docMk/>
            <pc:sldMk cId="2005184843" sldId="257"/>
            <ac:spMk id="122" creationId="{00000000-0000-0000-0000-000000000000}"/>
          </ac:spMkLst>
        </pc:spChg>
        <pc:spChg chg="mod">
          <ac:chgData name="Fake Test User" userId="SID-0" providerId="Test" clId="FakeClientId" dt="2021-04-09T08:01:17.893" v="16" actId="790"/>
          <ac:spMkLst>
            <pc:docMk/>
            <pc:sldMk cId="2005184843" sldId="257"/>
            <ac:spMk id="123" creationId="{00000000-0000-0000-0000-000000000000}"/>
          </ac:spMkLst>
        </pc:spChg>
        <pc:spChg chg="mod">
          <ac:chgData name="Fake Test User" userId="SID-0" providerId="Test" clId="FakeClientId" dt="2021-04-09T08:01:17.893" v="16" actId="790"/>
          <ac:spMkLst>
            <pc:docMk/>
            <pc:sldMk cId="2005184843" sldId="257"/>
            <ac:spMk id="124" creationId="{00000000-0000-0000-0000-000000000000}"/>
          </ac:spMkLst>
        </pc:spChg>
        <pc:spChg chg="mod">
          <ac:chgData name="Fake Test User" userId="SID-0" providerId="Test" clId="FakeClientId" dt="2021-04-09T08:01:17.893" v="16" actId="790"/>
          <ac:spMkLst>
            <pc:docMk/>
            <pc:sldMk cId="2005184843" sldId="257"/>
            <ac:spMk id="125" creationId="{00000000-0000-0000-0000-000000000000}"/>
          </ac:spMkLst>
        </pc:spChg>
        <pc:spChg chg="mod">
          <ac:chgData name="Fake Test User" userId="SID-0" providerId="Test" clId="FakeClientId" dt="2021-04-09T08:01:17.893" v="16" actId="790"/>
          <ac:spMkLst>
            <pc:docMk/>
            <pc:sldMk cId="2005184843" sldId="257"/>
            <ac:spMk id="126" creationId="{00000000-0000-0000-0000-000000000000}"/>
          </ac:spMkLst>
        </pc:spChg>
        <pc:spChg chg="mod">
          <ac:chgData name="Fake Test User" userId="SID-0" providerId="Test" clId="FakeClientId" dt="2021-04-09T08:01:17.893" v="16" actId="790"/>
          <ac:spMkLst>
            <pc:docMk/>
            <pc:sldMk cId="2005184843" sldId="257"/>
            <ac:spMk id="127" creationId="{00000000-0000-0000-0000-000000000000}"/>
          </ac:spMkLst>
        </pc:spChg>
        <pc:spChg chg="mod">
          <ac:chgData name="Fake Test User" userId="SID-0" providerId="Test" clId="FakeClientId" dt="2021-04-09T08:01:17.893" v="16" actId="790"/>
          <ac:spMkLst>
            <pc:docMk/>
            <pc:sldMk cId="2005184843" sldId="257"/>
            <ac:spMk id="128" creationId="{00000000-0000-0000-0000-000000000000}"/>
          </ac:spMkLst>
        </pc:spChg>
        <pc:spChg chg="mod">
          <ac:chgData name="Fake Test User" userId="SID-0" providerId="Test" clId="FakeClientId" dt="2021-04-09T08:01:17.893" v="16" actId="790"/>
          <ac:spMkLst>
            <pc:docMk/>
            <pc:sldMk cId="2005184843" sldId="257"/>
            <ac:spMk id="129" creationId="{00000000-0000-0000-0000-000000000000}"/>
          </ac:spMkLst>
        </pc:spChg>
        <pc:spChg chg="mod">
          <ac:chgData name="Fake Test User" userId="SID-0" providerId="Test" clId="FakeClientId" dt="2021-04-09T08:01:17.893" v="16" actId="790"/>
          <ac:spMkLst>
            <pc:docMk/>
            <pc:sldMk cId="2005184843" sldId="257"/>
            <ac:spMk id="130" creationId="{00000000-0000-0000-0000-000000000000}"/>
          </ac:spMkLst>
        </pc:spChg>
        <pc:spChg chg="mod">
          <ac:chgData name="Fake Test User" userId="SID-0" providerId="Test" clId="FakeClientId" dt="2021-04-09T08:01:17.893" v="16" actId="790"/>
          <ac:spMkLst>
            <pc:docMk/>
            <pc:sldMk cId="2005184843" sldId="257"/>
            <ac:spMk id="219" creationId="{00000000-0000-0000-0000-000000000000}"/>
          </ac:spMkLst>
        </pc:spChg>
        <pc:spChg chg="mod">
          <ac:chgData name="Fake Test User" userId="SID-0" providerId="Test" clId="FakeClientId" dt="2021-04-09T08:01:17.893" v="16" actId="790"/>
          <ac:spMkLst>
            <pc:docMk/>
            <pc:sldMk cId="2005184843" sldId="257"/>
            <ac:spMk id="220" creationId="{00000000-0000-0000-0000-000000000000}"/>
          </ac:spMkLst>
        </pc:spChg>
      </pc:sldChg>
      <pc:sldMasterChg chg="modSp mod modSldLayout">
        <pc:chgData name="Fake Test User" userId="SID-0" providerId="Test" clId="FakeClientId" dt="2021-04-09T08:09:39.939" v="19" actId="790"/>
        <pc:sldMasterMkLst>
          <pc:docMk/>
          <pc:sldMasterMk cId="3687281395" sldId="2147483660"/>
        </pc:sldMasterMkLst>
        <pc:spChg chg="mod">
          <ac:chgData name="Fake Test User" userId="SID-0" providerId="Test" clId="FakeClientId" dt="2021-04-09T08:01:40.643" v="17" actId="790"/>
          <ac:spMkLst>
            <pc:docMk/>
            <pc:sldMasterMk cId="3687281395" sldId="2147483660"/>
            <ac:spMk id="2" creationId="{00000000-0000-0000-0000-000000000000}"/>
          </ac:spMkLst>
        </pc:spChg>
        <pc:spChg chg="mod">
          <ac:chgData name="Fake Test User" userId="SID-0" providerId="Test" clId="FakeClientId" dt="2021-04-09T08:01:40.643" v="17" actId="790"/>
          <ac:spMkLst>
            <pc:docMk/>
            <pc:sldMasterMk cId="3687281395" sldId="2147483660"/>
            <ac:spMk id="3" creationId="{00000000-0000-0000-0000-000000000000}"/>
          </ac:spMkLst>
        </pc:spChg>
        <pc:spChg chg="mod">
          <ac:chgData name="Fake Test User" userId="SID-0" providerId="Test" clId="FakeClientId" dt="2021-04-09T08:01:40.643" v="17" actId="790"/>
          <ac:spMkLst>
            <pc:docMk/>
            <pc:sldMasterMk cId="3687281395" sldId="2147483660"/>
            <ac:spMk id="4" creationId="{00000000-0000-0000-0000-000000000000}"/>
          </ac:spMkLst>
        </pc:spChg>
        <pc:spChg chg="mod">
          <ac:chgData name="Fake Test User" userId="SID-0" providerId="Test" clId="FakeClientId" dt="2021-04-09T08:01:40.643" v="17" actId="790"/>
          <ac:spMkLst>
            <pc:docMk/>
            <pc:sldMasterMk cId="3687281395" sldId="2147483660"/>
            <ac:spMk id="5" creationId="{00000000-0000-0000-0000-000000000000}"/>
          </ac:spMkLst>
        </pc:spChg>
        <pc:spChg chg="mod">
          <ac:chgData name="Fake Test User" userId="SID-0" providerId="Test" clId="FakeClientId" dt="2021-04-09T08:01:40.643" v="17" actId="790"/>
          <ac:spMkLst>
            <pc:docMk/>
            <pc:sldMasterMk cId="3687281395" sldId="2147483660"/>
            <ac:spMk id="6" creationId="{00000000-0000-0000-0000-000000000000}"/>
          </ac:spMkLst>
        </pc:spChg>
        <pc:sldLayoutChg chg="modSp mod">
          <pc:chgData name="Fake Test User" userId="SID-0" providerId="Test" clId="FakeClientId" dt="2021-04-09T08:09:20.799" v="18" actId="790"/>
          <pc:sldLayoutMkLst>
            <pc:docMk/>
            <pc:sldMasterMk cId="3687281395" sldId="2147483660"/>
            <pc:sldLayoutMk cId="586319277" sldId="2147483672"/>
          </pc:sldLayoutMkLst>
          <pc:spChg chg="mod">
            <ac:chgData name="Fake Test User" userId="SID-0" providerId="Test" clId="FakeClientId" dt="2021-04-09T08:09:20.799" v="18" actId="790"/>
            <ac:spMkLst>
              <pc:docMk/>
              <pc:sldMasterMk cId="3687281395" sldId="2147483660"/>
              <pc:sldLayoutMk cId="586319277" sldId="2147483672"/>
              <ac:spMk id="7" creationId="{00000000-0000-0000-0000-000000000000}"/>
            </ac:spMkLst>
          </pc:spChg>
          <pc:spChg chg="mod">
            <ac:chgData name="Fake Test User" userId="SID-0" providerId="Test" clId="FakeClientId" dt="2021-04-09T08:09:20.799" v="18" actId="790"/>
            <ac:spMkLst>
              <pc:docMk/>
              <pc:sldMasterMk cId="3687281395" sldId="2147483660"/>
              <pc:sldLayoutMk cId="586319277" sldId="2147483672"/>
              <ac:spMk id="11" creationId="{00000000-0000-0000-0000-000000000000}"/>
            </ac:spMkLst>
          </pc:spChg>
          <pc:spChg chg="mod">
            <ac:chgData name="Fake Test User" userId="SID-0" providerId="Test" clId="FakeClientId" dt="2021-04-09T08:09:20.799" v="18" actId="790"/>
            <ac:spMkLst>
              <pc:docMk/>
              <pc:sldMasterMk cId="3687281395" sldId="2147483660"/>
              <pc:sldLayoutMk cId="586319277" sldId="2147483672"/>
              <ac:spMk id="16" creationId="{00000000-0000-0000-0000-000000000000}"/>
            </ac:spMkLst>
          </pc:spChg>
          <pc:spChg chg="mod">
            <ac:chgData name="Fake Test User" userId="SID-0" providerId="Test" clId="FakeClientId" dt="2021-04-09T08:09:20.799" v="18" actId="790"/>
            <ac:spMkLst>
              <pc:docMk/>
              <pc:sldMasterMk cId="3687281395" sldId="2147483660"/>
              <pc:sldLayoutMk cId="586319277" sldId="2147483672"/>
              <ac:spMk id="17" creationId="{00000000-0000-0000-0000-000000000000}"/>
            </ac:spMkLst>
          </pc:spChg>
          <pc:spChg chg="mod">
            <ac:chgData name="Fake Test User" userId="SID-0" providerId="Test" clId="FakeClientId" dt="2021-04-09T08:09:20.799" v="18" actId="790"/>
            <ac:spMkLst>
              <pc:docMk/>
              <pc:sldMasterMk cId="3687281395" sldId="2147483660"/>
              <pc:sldLayoutMk cId="586319277" sldId="2147483672"/>
              <ac:spMk id="20" creationId="{00000000-0000-0000-0000-000000000000}"/>
            </ac:spMkLst>
          </pc:spChg>
          <pc:spChg chg="mod">
            <ac:chgData name="Fake Test User" userId="SID-0" providerId="Test" clId="FakeClientId" dt="2021-04-09T08:09:20.799" v="18" actId="790"/>
            <ac:spMkLst>
              <pc:docMk/>
              <pc:sldMasterMk cId="3687281395" sldId="2147483660"/>
              <pc:sldLayoutMk cId="586319277" sldId="2147483672"/>
              <ac:spMk id="23" creationId="{00000000-0000-0000-0000-000000000000}"/>
            </ac:spMkLst>
          </pc:spChg>
          <pc:spChg chg="mod">
            <ac:chgData name="Fake Test User" userId="SID-0" providerId="Test" clId="FakeClientId" dt="2021-04-09T08:09:20.799" v="18" actId="790"/>
            <ac:spMkLst>
              <pc:docMk/>
              <pc:sldMasterMk cId="3687281395" sldId="2147483660"/>
              <pc:sldLayoutMk cId="586319277" sldId="2147483672"/>
              <ac:spMk id="24" creationId="{00000000-0000-0000-0000-000000000000}"/>
            </ac:spMkLst>
          </pc:spChg>
          <pc:spChg chg="mod">
            <ac:chgData name="Fake Test User" userId="SID-0" providerId="Test" clId="FakeClientId" dt="2021-04-09T08:09:20.799" v="18" actId="790"/>
            <ac:spMkLst>
              <pc:docMk/>
              <pc:sldMasterMk cId="3687281395" sldId="2147483660"/>
              <pc:sldLayoutMk cId="586319277" sldId="2147483672"/>
              <ac:spMk id="28" creationId="{00000000-0000-0000-0000-000000000000}"/>
            </ac:spMkLst>
          </pc:spChg>
          <pc:spChg chg="mod">
            <ac:chgData name="Fake Test User" userId="SID-0" providerId="Test" clId="FakeClientId" dt="2021-04-09T08:09:20.799" v="18" actId="790"/>
            <ac:spMkLst>
              <pc:docMk/>
              <pc:sldMasterMk cId="3687281395" sldId="2147483660"/>
              <pc:sldLayoutMk cId="586319277" sldId="2147483672"/>
              <ac:spMk id="31" creationId="{00000000-0000-0000-0000-000000000000}"/>
            </ac:spMkLst>
          </pc:spChg>
          <pc:spChg chg="mod">
            <ac:chgData name="Fake Test User" userId="SID-0" providerId="Test" clId="FakeClientId" dt="2021-04-09T08:09:20.799" v="18" actId="790"/>
            <ac:spMkLst>
              <pc:docMk/>
              <pc:sldMasterMk cId="3687281395" sldId="2147483660"/>
              <pc:sldLayoutMk cId="586319277" sldId="2147483672"/>
              <ac:spMk id="33" creationId="{00000000-0000-0000-0000-000000000000}"/>
            </ac:spMkLst>
          </pc:spChg>
          <pc:spChg chg="mod">
            <ac:chgData name="Fake Test User" userId="SID-0" providerId="Test" clId="FakeClientId" dt="2021-04-09T08:09:20.799" v="18" actId="790"/>
            <ac:spMkLst>
              <pc:docMk/>
              <pc:sldMasterMk cId="3687281395" sldId="2147483660"/>
              <pc:sldLayoutMk cId="586319277" sldId="2147483672"/>
              <ac:spMk id="34" creationId="{00000000-0000-0000-0000-000000000000}"/>
            </ac:spMkLst>
          </pc:spChg>
        </pc:sldLayoutChg>
        <pc:sldLayoutChg chg="modSp mod">
          <pc:chgData name="Fake Test User" userId="SID-0" providerId="Test" clId="FakeClientId" dt="2021-04-09T08:09:39.939" v="19" actId="790"/>
          <pc:sldLayoutMkLst>
            <pc:docMk/>
            <pc:sldMasterMk cId="3687281395" sldId="2147483660"/>
            <pc:sldLayoutMk cId="1184508751" sldId="2147483673"/>
          </pc:sldLayoutMkLst>
          <pc:spChg chg="mod">
            <ac:chgData name="Fake Test User" userId="SID-0" providerId="Test" clId="FakeClientId" dt="2021-04-09T08:09:39.939" v="19" actId="790"/>
            <ac:spMkLst>
              <pc:docMk/>
              <pc:sldMasterMk cId="3687281395" sldId="2147483660"/>
              <pc:sldLayoutMk cId="1184508751" sldId="2147483673"/>
              <ac:spMk id="3" creationId="{00000000-0000-0000-0000-000000000000}"/>
            </ac:spMkLst>
          </pc:spChg>
          <pc:spChg chg="mod">
            <ac:chgData name="Fake Test User" userId="SID-0" providerId="Test" clId="FakeClientId" dt="2021-04-09T08:09:39.939" v="19" actId="790"/>
            <ac:spMkLst>
              <pc:docMk/>
              <pc:sldMasterMk cId="3687281395" sldId="2147483660"/>
              <pc:sldLayoutMk cId="1184508751" sldId="2147483673"/>
              <ac:spMk id="12" creationId="{00000000-0000-0000-0000-000000000000}"/>
            </ac:spMkLst>
          </pc:spChg>
          <pc:spChg chg="mod">
            <ac:chgData name="Fake Test User" userId="SID-0" providerId="Test" clId="FakeClientId" dt="2021-04-09T08:09:39.939" v="19" actId="790"/>
            <ac:spMkLst>
              <pc:docMk/>
              <pc:sldMasterMk cId="3687281395" sldId="2147483660"/>
              <pc:sldLayoutMk cId="1184508751" sldId="2147483673"/>
              <ac:spMk id="16" creationId="{00000000-0000-0000-0000-000000000000}"/>
            </ac:spMkLst>
          </pc:spChg>
          <pc:spChg chg="mod">
            <ac:chgData name="Fake Test User" userId="SID-0" providerId="Test" clId="FakeClientId" dt="2021-04-09T08:09:39.939" v="19" actId="790"/>
            <ac:spMkLst>
              <pc:docMk/>
              <pc:sldMasterMk cId="3687281395" sldId="2147483660"/>
              <pc:sldLayoutMk cId="1184508751" sldId="2147483673"/>
              <ac:spMk id="26" creationId="{00000000-0000-0000-0000-000000000000}"/>
            </ac:spMkLst>
          </pc:spChg>
          <pc:spChg chg="mod">
            <ac:chgData name="Fake Test User" userId="SID-0" providerId="Test" clId="FakeClientId" dt="2021-04-09T08:09:39.939" v="19" actId="790"/>
            <ac:spMkLst>
              <pc:docMk/>
              <pc:sldMasterMk cId="3687281395" sldId="2147483660"/>
              <pc:sldLayoutMk cId="1184508751" sldId="2147483673"/>
              <ac:spMk id="27" creationId="{00000000-0000-0000-0000-000000000000}"/>
            </ac:spMkLst>
          </pc:spChg>
          <pc:spChg chg="mod">
            <ac:chgData name="Fake Test User" userId="SID-0" providerId="Test" clId="FakeClientId" dt="2021-04-09T08:09:39.939" v="19" actId="790"/>
            <ac:spMkLst>
              <pc:docMk/>
              <pc:sldMasterMk cId="3687281395" sldId="2147483660"/>
              <pc:sldLayoutMk cId="1184508751" sldId="2147483673"/>
              <ac:spMk id="28" creationId="{00000000-0000-0000-0000-000000000000}"/>
            </ac:spMkLst>
          </pc:spChg>
          <pc:spChg chg="mod">
            <ac:chgData name="Fake Test User" userId="SID-0" providerId="Test" clId="FakeClientId" dt="2021-04-09T08:09:39.939" v="19" actId="790"/>
            <ac:spMkLst>
              <pc:docMk/>
              <pc:sldMasterMk cId="3687281395" sldId="2147483660"/>
              <pc:sldLayoutMk cId="1184508751" sldId="2147483673"/>
              <ac:spMk id="30" creationId="{00000000-0000-0000-0000-000000000000}"/>
            </ac:spMkLst>
          </pc:spChg>
          <pc:spChg chg="mod">
            <ac:chgData name="Fake Test User" userId="SID-0" providerId="Test" clId="FakeClientId" dt="2021-04-09T08:09:39.939" v="19" actId="790"/>
            <ac:spMkLst>
              <pc:docMk/>
              <pc:sldMasterMk cId="3687281395" sldId="2147483660"/>
              <pc:sldLayoutMk cId="1184508751" sldId="2147483673"/>
              <ac:spMk id="31" creationId="{00000000-0000-0000-0000-000000000000}"/>
            </ac:spMkLst>
          </pc:spChg>
          <pc:spChg chg="mod">
            <ac:chgData name="Fake Test User" userId="SID-0" providerId="Test" clId="FakeClientId" dt="2021-04-09T08:09:39.939" v="19" actId="790"/>
            <ac:spMkLst>
              <pc:docMk/>
              <pc:sldMasterMk cId="3687281395" sldId="2147483660"/>
              <pc:sldLayoutMk cId="1184508751" sldId="2147483673"/>
              <ac:spMk id="32" creationId="{00000000-0000-0000-0000-000000000000}"/>
            </ac:spMkLst>
          </pc:spChg>
          <pc:spChg chg="mod">
            <ac:chgData name="Fake Test User" userId="SID-0" providerId="Test" clId="FakeClientId" dt="2021-04-09T08:09:39.939" v="19" actId="790"/>
            <ac:spMkLst>
              <pc:docMk/>
              <pc:sldMasterMk cId="3687281395" sldId="2147483660"/>
              <pc:sldLayoutMk cId="1184508751" sldId="2147483673"/>
              <ac:spMk id="33" creationId="{00000000-0000-0000-0000-000000000000}"/>
            </ac:spMkLst>
          </pc:spChg>
          <pc:spChg chg="mod">
            <ac:chgData name="Fake Test User" userId="SID-0" providerId="Test" clId="FakeClientId" dt="2021-04-09T08:09:39.939" v="19" actId="790"/>
            <ac:spMkLst>
              <pc:docMk/>
              <pc:sldMasterMk cId="3687281395" sldId="2147483660"/>
              <pc:sldLayoutMk cId="1184508751" sldId="2147483673"/>
              <ac:spMk id="34" creationId="{00000000-0000-0000-0000-000000000000}"/>
            </ac:spMkLst>
          </pc:spChg>
          <pc:spChg chg="mod">
            <ac:chgData name="Fake Test User" userId="SID-0" providerId="Test" clId="FakeClientId" dt="2021-04-09T08:09:39.939" v="19" actId="790"/>
            <ac:spMkLst>
              <pc:docMk/>
              <pc:sldMasterMk cId="3687281395" sldId="2147483660"/>
              <pc:sldLayoutMk cId="1184508751" sldId="2147483673"/>
              <ac:spMk id="37" creationId="{00000000-0000-0000-0000-000000000000}"/>
            </ac:spMkLst>
          </pc:spChg>
          <pc:spChg chg="mod">
            <ac:chgData name="Fake Test User" userId="SID-0" providerId="Test" clId="FakeClientId" dt="2021-04-09T08:09:39.939" v="19" actId="790"/>
            <ac:spMkLst>
              <pc:docMk/>
              <pc:sldMasterMk cId="3687281395" sldId="2147483660"/>
              <pc:sldLayoutMk cId="1184508751" sldId="2147483673"/>
              <ac:spMk id="39" creationId="{00000000-0000-0000-0000-000000000000}"/>
            </ac:spMkLst>
          </pc:spChg>
          <pc:spChg chg="mod">
            <ac:chgData name="Fake Test User" userId="SID-0" providerId="Test" clId="FakeClientId" dt="2021-04-09T08:09:39.939" v="19" actId="790"/>
            <ac:spMkLst>
              <pc:docMk/>
              <pc:sldMasterMk cId="3687281395" sldId="2147483660"/>
              <pc:sldLayoutMk cId="1184508751" sldId="2147483673"/>
              <ac:spMk id="41" creationId="{00000000-0000-0000-0000-000000000000}"/>
            </ac:spMkLst>
          </pc:spChg>
          <pc:spChg chg="mod">
            <ac:chgData name="Fake Test User" userId="SID-0" providerId="Test" clId="FakeClientId" dt="2021-04-09T08:09:39.939" v="19" actId="790"/>
            <ac:spMkLst>
              <pc:docMk/>
              <pc:sldMasterMk cId="3687281395" sldId="2147483660"/>
              <pc:sldLayoutMk cId="1184508751" sldId="2147483673"/>
              <ac:spMk id="42" creationId="{00000000-0000-0000-0000-000000000000}"/>
            </ac:spMkLst>
          </pc:spChg>
          <pc:spChg chg="mod">
            <ac:chgData name="Fake Test User" userId="SID-0" providerId="Test" clId="FakeClientId" dt="2021-04-09T08:09:39.939" v="19" actId="790"/>
            <ac:spMkLst>
              <pc:docMk/>
              <pc:sldMasterMk cId="3687281395" sldId="2147483660"/>
              <pc:sldLayoutMk cId="1184508751" sldId="2147483673"/>
              <ac:spMk id="43" creationId="{00000000-0000-0000-0000-000000000000}"/>
            </ac:spMkLst>
          </pc:spChg>
          <pc:spChg chg="mod">
            <ac:chgData name="Fake Test User" userId="SID-0" providerId="Test" clId="FakeClientId" dt="2021-04-09T08:09:39.939" v="19" actId="790"/>
            <ac:spMkLst>
              <pc:docMk/>
              <pc:sldMasterMk cId="3687281395" sldId="2147483660"/>
              <pc:sldLayoutMk cId="1184508751" sldId="2147483673"/>
              <ac:spMk id="53" creationId="{00000000-0000-0000-0000-000000000000}"/>
            </ac:spMkLst>
          </pc:spChg>
          <pc:spChg chg="mod">
            <ac:chgData name="Fake Test User" userId="SID-0" providerId="Test" clId="FakeClientId" dt="2021-04-09T08:09:39.939" v="19" actId="790"/>
            <ac:spMkLst>
              <pc:docMk/>
              <pc:sldMasterMk cId="3687281395" sldId="2147483660"/>
              <pc:sldLayoutMk cId="1184508751" sldId="2147483673"/>
              <ac:spMk id="54" creationId="{00000000-0000-0000-0000-000000000000}"/>
            </ac:spMkLst>
          </pc:spChg>
          <pc:spChg chg="mod">
            <ac:chgData name="Fake Test User" userId="SID-0" providerId="Test" clId="FakeClientId" dt="2021-04-09T08:09:39.939" v="19" actId="790"/>
            <ac:spMkLst>
              <pc:docMk/>
              <pc:sldMasterMk cId="3687281395" sldId="2147483660"/>
              <pc:sldLayoutMk cId="1184508751" sldId="2147483673"/>
              <ac:spMk id="56" creationId="{00000000-0000-0000-0000-000000000000}"/>
            </ac:spMkLst>
          </pc:spChg>
          <pc:spChg chg="mod">
            <ac:chgData name="Fake Test User" userId="SID-0" providerId="Test" clId="FakeClientId" dt="2021-04-09T08:09:39.939" v="19" actId="790"/>
            <ac:spMkLst>
              <pc:docMk/>
              <pc:sldMasterMk cId="3687281395" sldId="2147483660"/>
              <pc:sldLayoutMk cId="1184508751" sldId="2147483673"/>
              <ac:spMk id="58" creationId="{00000000-0000-0000-0000-000000000000}"/>
            </ac:spMkLst>
          </pc:spChg>
          <pc:spChg chg="mod">
            <ac:chgData name="Fake Test User" userId="SID-0" providerId="Test" clId="FakeClientId" dt="2021-04-09T08:09:39.939" v="19" actId="790"/>
            <ac:spMkLst>
              <pc:docMk/>
              <pc:sldMasterMk cId="3687281395" sldId="2147483660"/>
              <pc:sldLayoutMk cId="1184508751" sldId="2147483673"/>
              <ac:spMk id="59" creationId="{00000000-0000-0000-0000-000000000000}"/>
            </ac:spMkLst>
          </pc:spChg>
          <pc:spChg chg="mod">
            <ac:chgData name="Fake Test User" userId="SID-0" providerId="Test" clId="FakeClientId" dt="2021-04-09T08:09:39.939" v="19" actId="790"/>
            <ac:spMkLst>
              <pc:docMk/>
              <pc:sldMasterMk cId="3687281395" sldId="2147483660"/>
              <pc:sldLayoutMk cId="1184508751" sldId="2147483673"/>
              <ac:spMk id="60" creationId="{00000000-0000-0000-0000-000000000000}"/>
            </ac:spMkLst>
          </pc:spChg>
          <pc:spChg chg="mod">
            <ac:chgData name="Fake Test User" userId="SID-0" providerId="Test" clId="FakeClientId" dt="2021-04-09T08:09:39.939" v="19" actId="790"/>
            <ac:spMkLst>
              <pc:docMk/>
              <pc:sldMasterMk cId="3687281395" sldId="2147483660"/>
              <pc:sldLayoutMk cId="1184508751" sldId="2147483673"/>
              <ac:spMk id="61"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l-PL"/>
          </a:p>
        </p:txBody>
      </p:sp>
      <p:sp>
        <p:nvSpPr>
          <p:cNvPr id="3" name="Data — symbol zastępcz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BBF09751-64D1-4DDC-800A-1A510ED84557}" type="datetime1">
              <a:rPr lang="pl-PL" smtClean="0"/>
              <a:t>09.04.2021</a:t>
            </a:fld>
            <a:endParaRPr lang="pl-PL" dirty="0"/>
          </a:p>
        </p:txBody>
      </p:sp>
      <p:sp>
        <p:nvSpPr>
          <p:cNvPr id="4" name="Stopka — symbol zastępczy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l-PL"/>
          </a:p>
        </p:txBody>
      </p:sp>
      <p:sp>
        <p:nvSpPr>
          <p:cNvPr id="5" name="Numer slajdu — symbol zastępczy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169A89D-734B-4FAD-B6E7-2B864E72E489}" type="slidenum">
              <a:rPr lang="pl-PL"/>
              <a:t>‹#›</a:t>
            </a:fld>
            <a:endParaRPr lang="pl-PL"/>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l-PL" noProof="0"/>
          </a:p>
        </p:txBody>
      </p:sp>
      <p:sp>
        <p:nvSpPr>
          <p:cNvPr id="3" name="Data — symbol zastępcz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36D21A-96A8-4E61-9156-ED454488BFCC}" type="datetime1">
              <a:rPr lang="pl-PL" smtClean="0"/>
              <a:pPr/>
              <a:t>09.04.2021</a:t>
            </a:fld>
            <a:endParaRPr lang="pl-PL" dirty="0"/>
          </a:p>
        </p:txBody>
      </p:sp>
      <p:sp>
        <p:nvSpPr>
          <p:cNvPr id="4" name="Obraz slajdu — symbol zastępczy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pPr rtl="0"/>
            <a:endParaRPr lang="pl-PL" noProof="0"/>
          </a:p>
        </p:txBody>
      </p:sp>
      <p:sp>
        <p:nvSpPr>
          <p:cNvPr id="5" name="Notatki — symbol zastępcz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pl-PL" noProof="0"/>
              <a:t>Kliknij, aby edytować style wzorców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6" name="Stopka — symbol zastępczy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l-PL" noProof="0"/>
          </a:p>
        </p:txBody>
      </p:sp>
      <p:sp>
        <p:nvSpPr>
          <p:cNvPr id="7" name="Numer slajdu — symbol zastępcz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52A89D7-7603-4ECB-ADF6-F6CF2BE4F401}" type="slidenum">
              <a:rPr lang="pl-PL" noProof="0"/>
              <a:t>‹#›</a:t>
            </a:fld>
            <a:endParaRPr lang="pl-PL" noProof="0"/>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rtlCol="0"/>
          <a:lstStyle/>
          <a:p>
            <a:pPr rtl="0"/>
            <a:r>
              <a:rPr lang="pl-PL"/>
              <a:t>Aby zmienić tę broszurę, zamień zawartość przykładową na własną. Jeśli jednak wolisz zacząć od czystego szablonu, możesz nacisnąć przycisk Nowy slajd na karcie Narzędzia główne, aby wstawić nową stronę. Następnie wprowadź tekst i obrazy do pustych symboli zastępczych. Jeśli potrzebujesz więcej symboli zastępczych dla tytułów, podtytułów lub tekstu podstawowego, skopiuj istniejące symbole zastępcze i przeciągnij je we właściwe miejsca.</a:t>
            </a:r>
          </a:p>
          <a:p>
            <a:pPr rtl="0"/>
            <a:endParaRPr lang="pl-PL"/>
          </a:p>
          <a:p>
            <a:pPr rtl="0"/>
            <a:r>
              <a:rPr lang="pl-PL"/>
              <a:t>Czy widzisz znaczniki zagięcia? Nie rzucają się w oczy, ale jeśli nie chcesz umieszczać ich na broszurze, przed drukowaniem zaznacz je i usuń.</a:t>
            </a:r>
          </a:p>
        </p:txBody>
      </p:sp>
      <p:sp>
        <p:nvSpPr>
          <p:cNvPr id="4" name="Numer slajdu — symbol zastępczy 3"/>
          <p:cNvSpPr>
            <a:spLocks noGrp="1"/>
          </p:cNvSpPr>
          <p:nvPr>
            <p:ph type="sldNum" sz="quarter" idx="10"/>
          </p:nvPr>
        </p:nvSpPr>
        <p:spPr/>
        <p:txBody>
          <a:bodyPr rtlCol="0"/>
          <a:lstStyle/>
          <a:p>
            <a:pPr rtl="0"/>
            <a:fld id="{952A89D7-7603-4ECB-ADF6-F6CF2BE4F401}" type="slidenum">
              <a:rPr lang="pl-PL" smtClean="0"/>
              <a:t>1</a:t>
            </a:fld>
            <a:endParaRPr lang="pl-PL"/>
          </a:p>
        </p:txBody>
      </p:sp>
    </p:spTree>
    <p:extLst>
      <p:ext uri="{BB962C8B-B14F-4D97-AF65-F5344CB8AC3E}">
        <p14:creationId xmlns:p14="http://schemas.microsoft.com/office/powerpoint/2010/main" val="915515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rtlCol="0"/>
          <a:lstStyle/>
          <a:p>
            <a:pPr rtl="0"/>
            <a:endParaRPr lang="pl-PL"/>
          </a:p>
        </p:txBody>
      </p:sp>
      <p:sp>
        <p:nvSpPr>
          <p:cNvPr id="4" name="Numer slajdu — symbol zastępczy 3"/>
          <p:cNvSpPr>
            <a:spLocks noGrp="1"/>
          </p:cNvSpPr>
          <p:nvPr>
            <p:ph type="sldNum" sz="quarter" idx="5"/>
          </p:nvPr>
        </p:nvSpPr>
        <p:spPr/>
        <p:txBody>
          <a:bodyPr rtlCol="0"/>
          <a:lstStyle/>
          <a:p>
            <a:pPr rtl="0"/>
            <a:fld id="{952A89D7-7603-4ECB-ADF6-F6CF2BE4F401}" type="slidenum">
              <a:rPr lang="pl-PL" smtClean="0"/>
              <a:t>2</a:t>
            </a:fld>
            <a:endParaRPr lang="pl-PL"/>
          </a:p>
        </p:txBody>
      </p:sp>
    </p:spTree>
    <p:extLst>
      <p:ext uri="{BB962C8B-B14F-4D97-AF65-F5344CB8AC3E}">
        <p14:creationId xmlns:p14="http://schemas.microsoft.com/office/powerpoint/2010/main" val="2989290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rona zewnętrzna">
    <p:spTree>
      <p:nvGrpSpPr>
        <p:cNvPr id="1" name=""/>
        <p:cNvGrpSpPr/>
        <p:nvPr/>
      </p:nvGrpSpPr>
      <p:grpSpPr>
        <a:xfrm>
          <a:off x="0" y="0"/>
          <a:ext cx="0" cy="0"/>
          <a:chOff x="0" y="0"/>
          <a:chExt cx="0" cy="0"/>
        </a:xfrm>
      </p:grpSpPr>
      <p:sp>
        <p:nvSpPr>
          <p:cNvPr id="17" name="Prostokąt 16"/>
          <p:cNvSpPr/>
          <p:nvPr userDrawn="1"/>
        </p:nvSpPr>
        <p:spPr>
          <a:xfrm>
            <a:off x="7038975" y="7216219"/>
            <a:ext cx="2660904" cy="953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l-PL" noProof="0"/>
          </a:p>
        </p:txBody>
      </p:sp>
      <p:cxnSp>
        <p:nvCxnSpPr>
          <p:cNvPr id="19" name="Łącznik prosty 18"/>
          <p:cNvCxnSpPr/>
          <p:nvPr userDrawn="1"/>
        </p:nvCxnSpPr>
        <p:spPr>
          <a:xfrm>
            <a:off x="7038558" y="2733674"/>
            <a:ext cx="265789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Łącznik prosty 5"/>
          <p:cNvCxnSpPr/>
          <p:nvPr userDrawn="1"/>
        </p:nvCxnSpPr>
        <p:spPr>
          <a:xfrm flipV="1">
            <a:off x="3939243" y="5152972"/>
            <a:ext cx="0" cy="2146926"/>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userDrawn="1"/>
        </p:nvSpPr>
        <p:spPr>
          <a:xfrm>
            <a:off x="365125" y="2743199"/>
            <a:ext cx="2560320"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pl-PL" noProof="0"/>
          </a:p>
        </p:txBody>
      </p:sp>
      <p:sp>
        <p:nvSpPr>
          <p:cNvPr id="31" name="Tekst — symbol zastępczy 21"/>
          <p:cNvSpPr>
            <a:spLocks noGrp="1"/>
          </p:cNvSpPr>
          <p:nvPr>
            <p:ph type="body" sz="quarter" idx="20" hasCustomPrompt="1"/>
          </p:nvPr>
        </p:nvSpPr>
        <p:spPr>
          <a:xfrm>
            <a:off x="365760" y="457200"/>
            <a:ext cx="2560320" cy="2148840"/>
          </a:xfrm>
        </p:spPr>
        <p:txBody>
          <a:bodyPr lIns="0" tIns="0" rIns="0" bIns="0" rtlCol="0" anchor="b">
            <a:noAutofit/>
          </a:bodyPr>
          <a:lstStyle>
            <a:lvl1pPr marL="0" indent="0" algn="l">
              <a:lnSpc>
                <a:spcPct val="90000"/>
              </a:lnSpc>
              <a:spcBef>
                <a:spcPts val="0"/>
              </a:spcBef>
              <a:buNone/>
              <a:defRPr sz="3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pl-PL" noProof="0"/>
              <a:t>Tekst nagłówka</a:t>
            </a:r>
          </a:p>
        </p:txBody>
      </p:sp>
      <p:sp>
        <p:nvSpPr>
          <p:cNvPr id="28" name="Tekst — symbol zastępczy 21"/>
          <p:cNvSpPr>
            <a:spLocks noGrp="1"/>
          </p:cNvSpPr>
          <p:nvPr>
            <p:ph type="body" sz="quarter" idx="19" hasCustomPrompt="1"/>
          </p:nvPr>
        </p:nvSpPr>
        <p:spPr>
          <a:xfrm>
            <a:off x="548640" y="2912420"/>
            <a:ext cx="2194560" cy="4254338"/>
          </a:xfrm>
        </p:spPr>
        <p:txBody>
          <a:bodyPr lIns="0" tIns="0" rIns="0" bIns="0" rtlCol="0" anchor="t">
            <a:noAutofit/>
          </a:bodyPr>
          <a:lstStyle>
            <a:lvl1pPr marL="0" indent="0" algn="l">
              <a:lnSpc>
                <a:spcPct val="120000"/>
              </a:lnSpc>
              <a:spcBef>
                <a:spcPts val="600"/>
              </a:spcBef>
              <a:buNone/>
              <a:defRPr sz="14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pl-PL" noProof="0"/>
              <a:t>Kliknij, aby dodać tekst</a:t>
            </a:r>
          </a:p>
        </p:txBody>
      </p:sp>
      <p:sp>
        <p:nvSpPr>
          <p:cNvPr id="23" name="Tekst — symbol zastępczy 21"/>
          <p:cNvSpPr>
            <a:spLocks noGrp="1"/>
          </p:cNvSpPr>
          <p:nvPr>
            <p:ph type="body" sz="quarter" idx="14" hasCustomPrompt="1"/>
          </p:nvPr>
        </p:nvSpPr>
        <p:spPr>
          <a:xfrm rot="16200000">
            <a:off x="2581244" y="5941899"/>
            <a:ext cx="2449512" cy="266486"/>
          </a:xfrm>
        </p:spPr>
        <p:txBody>
          <a:bodyPr lIns="0" tIns="0" rIns="0" bIns="0" rtlCol="0" anchor="ctr">
            <a:noAutofit/>
          </a:bodyPr>
          <a:lstStyle>
            <a:lvl1pPr marL="0" indent="0" algn="l">
              <a:lnSpc>
                <a:spcPct val="85000"/>
              </a:lnSpc>
              <a:spcBef>
                <a:spcPts val="0"/>
              </a:spcBef>
              <a:buNone/>
              <a:defRPr sz="14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pl-PL" noProof="0"/>
              <a:t>Nazwa firmy</a:t>
            </a:r>
          </a:p>
        </p:txBody>
      </p:sp>
      <p:sp>
        <p:nvSpPr>
          <p:cNvPr id="24" name="Tekst — symbol zastępczy 21"/>
          <p:cNvSpPr>
            <a:spLocks noGrp="1"/>
          </p:cNvSpPr>
          <p:nvPr>
            <p:ph type="body" sz="quarter" idx="15" hasCustomPrompt="1"/>
          </p:nvPr>
        </p:nvSpPr>
        <p:spPr>
          <a:xfrm rot="16200000">
            <a:off x="2976711" y="5861201"/>
            <a:ext cx="2449512" cy="427881"/>
          </a:xfrm>
        </p:spPr>
        <p:txBody>
          <a:bodyPr lIns="0" tIns="0" rIns="0" bIns="0" rtlCol="0" anchor="t">
            <a:noAutofit/>
          </a:bodyPr>
          <a:lstStyle>
            <a:lvl1pPr marL="0" indent="0" algn="l">
              <a:lnSpc>
                <a:spcPct val="10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pl-PL" noProof="0"/>
              <a:t>Adres firmy</a:t>
            </a:r>
          </a:p>
        </p:txBody>
      </p:sp>
      <p:sp>
        <p:nvSpPr>
          <p:cNvPr id="20" name="Tekst — symbol zastępczy 21"/>
          <p:cNvSpPr>
            <a:spLocks noGrp="1"/>
          </p:cNvSpPr>
          <p:nvPr>
            <p:ph type="body" sz="quarter" idx="23" hasCustomPrompt="1"/>
          </p:nvPr>
        </p:nvSpPr>
        <p:spPr>
          <a:xfrm rot="16200000">
            <a:off x="3784137" y="2736151"/>
            <a:ext cx="1785749" cy="586680"/>
          </a:xfrm>
        </p:spPr>
        <p:txBody>
          <a:bodyPr lIns="0" tIns="0" rIns="0" bIns="0" rtlCol="0" anchor="t">
            <a:noAutofit/>
          </a:bodyPr>
          <a:lstStyle>
            <a:lvl1pPr marL="0" indent="0" algn="l">
              <a:lnSpc>
                <a:spcPct val="10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pl-PL" noProof="0"/>
              <a:t>Imię i nazwisko adresata</a:t>
            </a:r>
            <a:br>
              <a:rPr lang="pl-PL" noProof="0"/>
            </a:br>
            <a:r>
              <a:rPr lang="pl-PL" noProof="0"/>
              <a:t>Adres</a:t>
            </a:r>
            <a:br>
              <a:rPr lang="pl-PL" noProof="0"/>
            </a:br>
            <a:r>
              <a:rPr lang="pl-PL" noProof="0"/>
              <a:t>Kod pocztowy, miasto</a:t>
            </a:r>
          </a:p>
        </p:txBody>
      </p:sp>
      <p:sp>
        <p:nvSpPr>
          <p:cNvPr id="33" name="Tekst — symbol zastępczy 21"/>
          <p:cNvSpPr>
            <a:spLocks noGrp="1"/>
          </p:cNvSpPr>
          <p:nvPr>
            <p:ph type="body" sz="quarter" idx="21" hasCustomPrompt="1"/>
          </p:nvPr>
        </p:nvSpPr>
        <p:spPr>
          <a:xfrm>
            <a:off x="7038974" y="457200"/>
            <a:ext cx="2657475" cy="2148840"/>
          </a:xfrm>
        </p:spPr>
        <p:txBody>
          <a:bodyPr lIns="0" tIns="0" rIns="0" bIns="0" rtlCol="0" anchor="b">
            <a:noAutofit/>
          </a:bodyPr>
          <a:lstStyle>
            <a:lvl1pPr marL="0" indent="0" algn="l">
              <a:lnSpc>
                <a:spcPct val="90000"/>
              </a:lnSpc>
              <a:spcBef>
                <a:spcPts val="0"/>
              </a:spcBef>
              <a:buNone/>
              <a:defRPr sz="3800"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pl-PL" noProof="0"/>
              <a:t>Tekst nagłówka</a:t>
            </a:r>
          </a:p>
        </p:txBody>
      </p:sp>
      <p:sp>
        <p:nvSpPr>
          <p:cNvPr id="34" name="Tekst — symbol zastępczy 21"/>
          <p:cNvSpPr>
            <a:spLocks noGrp="1"/>
          </p:cNvSpPr>
          <p:nvPr>
            <p:ph type="body" sz="quarter" idx="22" hasCustomPrompt="1"/>
          </p:nvPr>
        </p:nvSpPr>
        <p:spPr>
          <a:xfrm>
            <a:off x="7038559" y="2826361"/>
            <a:ext cx="2657890" cy="497864"/>
          </a:xfrm>
        </p:spPr>
        <p:txBody>
          <a:bodyPr lIns="0" tIns="0" rIns="0" bIns="0" rtlCol="0" anchor="t">
            <a:noAutofit/>
          </a:bodyPr>
          <a:lstStyle>
            <a:lvl1pPr marL="0" indent="0" algn="l">
              <a:lnSpc>
                <a:spcPct val="100000"/>
              </a:lnSpc>
              <a:spcBef>
                <a:spcPts val="0"/>
              </a:spcBef>
              <a:buNone/>
              <a:defRPr sz="14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pl-PL" noProof="0"/>
              <a:t>Kliknij, aby dodać tekst</a:t>
            </a:r>
          </a:p>
        </p:txBody>
      </p:sp>
      <p:sp>
        <p:nvSpPr>
          <p:cNvPr id="7" name="miejsce na znaczek"/>
          <p:cNvSpPr/>
          <p:nvPr userDrawn="1"/>
        </p:nvSpPr>
        <p:spPr>
          <a:xfrm rot="16200000">
            <a:off x="3525674" y="604284"/>
            <a:ext cx="986282" cy="684537"/>
          </a:xfrm>
          <a:prstGeom prst="rect">
            <a:avLst/>
          </a:prstGeom>
          <a:noFill/>
          <a:ln w="63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l-PL" sz="1100" noProof="0">
                <a:solidFill>
                  <a:schemeClr val="bg1">
                    <a:lumMod val="50000"/>
                  </a:schemeClr>
                </a:solidFill>
                <a:latin typeface="+mj-lt"/>
              </a:rPr>
              <a:t>TU UMIEŚĆ ZNACZEK</a:t>
            </a:r>
          </a:p>
        </p:txBody>
      </p:sp>
      <p:sp>
        <p:nvSpPr>
          <p:cNvPr id="16" name="Obraz — symbol zastępczy 11"/>
          <p:cNvSpPr>
            <a:spLocks noGrp="1"/>
          </p:cNvSpPr>
          <p:nvPr>
            <p:ph type="pic" sz="quarter" idx="24"/>
          </p:nvPr>
        </p:nvSpPr>
        <p:spPr>
          <a:xfrm>
            <a:off x="7050024" y="6638544"/>
            <a:ext cx="822960" cy="393192"/>
          </a:xfrm>
        </p:spPr>
        <p:txBody>
          <a:bodyPr lIns="0" tIns="0" rIns="0" bIns="0" rtlCol="0">
            <a:normAutofit/>
          </a:bodyPr>
          <a:lstStyle>
            <a:lvl1pPr marL="0" indent="0" algn="ctr">
              <a:buNone/>
              <a:defRPr sz="800">
                <a:solidFill>
                  <a:schemeClr val="tx1"/>
                </a:solidFill>
              </a:defRPr>
            </a:lvl1pPr>
          </a:lstStyle>
          <a:p>
            <a:pPr rtl="0"/>
            <a:r>
              <a:rPr lang="pl-PL" noProof="0"/>
              <a:t>Kliknij ikonę, aby dodać obraz</a:t>
            </a:r>
          </a:p>
        </p:txBody>
      </p:sp>
    </p:spTree>
    <p:extLst>
      <p:ext uri="{BB962C8B-B14F-4D97-AF65-F5344CB8AC3E}">
        <p14:creationId xmlns:p14="http://schemas.microsoft.com/office/powerpoint/2010/main" val="586319277"/>
      </p:ext>
    </p:extLst>
  </p:cSld>
  <p:clrMapOvr>
    <a:masterClrMapping/>
  </p:clrMapOvr>
  <p:extLst>
    <p:ext uri="{DCECCB84-F9BA-43D5-87BE-67443E8EF086}">
      <p15:sldGuideLst xmlns:p15="http://schemas.microsoft.com/office/powerpoint/2012/main">
        <p15:guide id="1" orient="horz" pos="288" userDrawn="1">
          <p15:clr>
            <a:srgbClr val="FBAE40"/>
          </p15:clr>
        </p15:guide>
        <p15:guide id="2" orient="horz" pos="4608" userDrawn="1">
          <p15:clr>
            <a:srgbClr val="FBAE40"/>
          </p15:clr>
        </p15:guide>
        <p15:guide id="3" pos="230" userDrawn="1">
          <p15:clr>
            <a:srgbClr val="FBAE40"/>
          </p15:clr>
        </p15:guide>
        <p15:guide id="4" pos="1846" userDrawn="1">
          <p15:clr>
            <a:srgbClr val="FBAE40"/>
          </p15:clr>
        </p15:guide>
        <p15:guide id="5" pos="2304" userDrawn="1">
          <p15:clr>
            <a:srgbClr val="FBAE40"/>
          </p15:clr>
        </p15:guide>
        <p15:guide id="6" pos="6108" userDrawn="1">
          <p15:clr>
            <a:srgbClr val="FBAE40"/>
          </p15:clr>
        </p15:guide>
        <p15:guide id="7" pos="443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rona wewnętrzna">
    <p:spTree>
      <p:nvGrpSpPr>
        <p:cNvPr id="1" name=""/>
        <p:cNvGrpSpPr/>
        <p:nvPr/>
      </p:nvGrpSpPr>
      <p:grpSpPr>
        <a:xfrm>
          <a:off x="0" y="0"/>
          <a:ext cx="0" cy="0"/>
          <a:chOff x="0" y="0"/>
          <a:chExt cx="0" cy="0"/>
        </a:xfrm>
      </p:grpSpPr>
      <p:sp>
        <p:nvSpPr>
          <p:cNvPr id="16" name="Prostokąt 15"/>
          <p:cNvSpPr/>
          <p:nvPr userDrawn="1"/>
        </p:nvSpPr>
        <p:spPr>
          <a:xfrm>
            <a:off x="7132320" y="5299915"/>
            <a:ext cx="2559367" cy="2011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l-PL" noProof="0"/>
          </a:p>
        </p:txBody>
      </p:sp>
      <p:sp>
        <p:nvSpPr>
          <p:cNvPr id="12" name="Obraz — symbol zastępczy 11"/>
          <p:cNvSpPr>
            <a:spLocks noGrp="1"/>
          </p:cNvSpPr>
          <p:nvPr>
            <p:ph type="pic" sz="quarter" idx="10"/>
          </p:nvPr>
        </p:nvSpPr>
        <p:spPr>
          <a:xfrm>
            <a:off x="366713" y="457200"/>
            <a:ext cx="2652712" cy="2011680"/>
          </a:xfrm>
        </p:spPr>
        <p:txBody>
          <a:bodyPr tIns="457200" rtlCol="0">
            <a:normAutofit/>
          </a:bodyPr>
          <a:lstStyle>
            <a:lvl1pPr marL="0" indent="0" algn="ctr">
              <a:buNone/>
              <a:defRPr sz="2000"/>
            </a:lvl1pPr>
          </a:lstStyle>
          <a:p>
            <a:pPr rtl="0"/>
            <a:r>
              <a:rPr lang="pl-PL" noProof="0"/>
              <a:t>Kliknij ikonę, aby dodać obraz</a:t>
            </a:r>
          </a:p>
        </p:txBody>
      </p:sp>
      <p:sp>
        <p:nvSpPr>
          <p:cNvPr id="31" name="Tekst — symbol zastępczy 21"/>
          <p:cNvSpPr>
            <a:spLocks noGrp="1"/>
          </p:cNvSpPr>
          <p:nvPr>
            <p:ph type="body" sz="quarter" idx="20" hasCustomPrompt="1"/>
          </p:nvPr>
        </p:nvSpPr>
        <p:spPr>
          <a:xfrm>
            <a:off x="366713" y="2607972"/>
            <a:ext cx="2652712" cy="579548"/>
          </a:xfrm>
        </p:spPr>
        <p:txBody>
          <a:bodyPr lIns="0" tIns="0" rIns="0" bIns="0" rtlCol="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pl-PL" noProof="0"/>
              <a:t>Kliknij, aby dodać tekst</a:t>
            </a:r>
          </a:p>
        </p:txBody>
      </p:sp>
      <p:sp>
        <p:nvSpPr>
          <p:cNvPr id="43" name="Tekst — symbol zastępczy 21"/>
          <p:cNvSpPr>
            <a:spLocks noGrp="1"/>
          </p:cNvSpPr>
          <p:nvPr>
            <p:ph type="body" sz="quarter" idx="31" hasCustomPrompt="1"/>
          </p:nvPr>
        </p:nvSpPr>
        <p:spPr>
          <a:xfrm>
            <a:off x="366713" y="3309975"/>
            <a:ext cx="2652713" cy="1354597"/>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pl-PL" noProof="0"/>
              <a:t>Kliknij, aby dodać tekst</a:t>
            </a:r>
          </a:p>
        </p:txBody>
      </p:sp>
      <p:sp>
        <p:nvSpPr>
          <p:cNvPr id="26" name="Tekst — symbol zastępczy 21"/>
          <p:cNvSpPr>
            <a:spLocks noGrp="1"/>
          </p:cNvSpPr>
          <p:nvPr>
            <p:ph type="body" sz="quarter" idx="36" hasCustomPrompt="1"/>
          </p:nvPr>
        </p:nvSpPr>
        <p:spPr>
          <a:xfrm>
            <a:off x="366713" y="4713829"/>
            <a:ext cx="2652713" cy="237054"/>
          </a:xfrm>
        </p:spPr>
        <p:txBody>
          <a:bodyPr lIns="0" tIns="0" rIns="0" bIns="0" rtlCol="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pl-PL" noProof="0"/>
              <a:t>Kliknij, aby dodać tekst</a:t>
            </a:r>
          </a:p>
        </p:txBody>
      </p:sp>
      <p:sp>
        <p:nvSpPr>
          <p:cNvPr id="27" name="Tekst — symbol zastępczy 21"/>
          <p:cNvSpPr>
            <a:spLocks noGrp="1"/>
          </p:cNvSpPr>
          <p:nvPr>
            <p:ph type="body" sz="quarter" idx="37" hasCustomPrompt="1"/>
          </p:nvPr>
        </p:nvSpPr>
        <p:spPr>
          <a:xfrm>
            <a:off x="366713" y="5000136"/>
            <a:ext cx="2652713" cy="2311458"/>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pl-PL" noProof="0"/>
              <a:t>Kliknij, aby dodać tekst</a:t>
            </a:r>
          </a:p>
        </p:txBody>
      </p:sp>
      <p:sp>
        <p:nvSpPr>
          <p:cNvPr id="28" name="Tekst — symbol zastępczy 21"/>
          <p:cNvSpPr>
            <a:spLocks noGrp="1"/>
          </p:cNvSpPr>
          <p:nvPr>
            <p:ph type="body" sz="quarter" idx="38" hasCustomPrompt="1"/>
          </p:nvPr>
        </p:nvSpPr>
        <p:spPr>
          <a:xfrm>
            <a:off x="3748088" y="431528"/>
            <a:ext cx="2652712" cy="457200"/>
          </a:xfrm>
        </p:spPr>
        <p:txBody>
          <a:bodyPr lIns="0" tIns="0" rIns="0" bIns="0" rtlCol="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pl-PL" noProof="0"/>
              <a:t>Kliknij, aby dodać tekst</a:t>
            </a:r>
          </a:p>
        </p:txBody>
      </p:sp>
      <p:sp>
        <p:nvSpPr>
          <p:cNvPr id="30" name="Tekst — symbol zastępczy 21"/>
          <p:cNvSpPr>
            <a:spLocks noGrp="1"/>
          </p:cNvSpPr>
          <p:nvPr>
            <p:ph type="body" sz="quarter" idx="39" hasCustomPrompt="1"/>
          </p:nvPr>
        </p:nvSpPr>
        <p:spPr>
          <a:xfrm>
            <a:off x="3748088" y="1017535"/>
            <a:ext cx="2652713" cy="726324"/>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pl-PL" noProof="0"/>
              <a:t>Kliknij, aby dodać tekst</a:t>
            </a:r>
          </a:p>
        </p:txBody>
      </p:sp>
      <p:sp>
        <p:nvSpPr>
          <p:cNvPr id="37" name="Tekst — symbol zastępczy 21"/>
          <p:cNvSpPr>
            <a:spLocks noGrp="1"/>
          </p:cNvSpPr>
          <p:nvPr>
            <p:ph type="body" sz="quarter" idx="40" hasCustomPrompt="1"/>
          </p:nvPr>
        </p:nvSpPr>
        <p:spPr>
          <a:xfrm>
            <a:off x="3748088" y="1824702"/>
            <a:ext cx="2652713" cy="237054"/>
          </a:xfrm>
        </p:spPr>
        <p:txBody>
          <a:bodyPr lIns="0" tIns="0" rIns="0" bIns="0" rtlCol="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pl-PL" noProof="0"/>
              <a:t>Kliknij, aby dodać tekst</a:t>
            </a:r>
          </a:p>
        </p:txBody>
      </p:sp>
      <p:sp>
        <p:nvSpPr>
          <p:cNvPr id="39" name="Tekst — symbol zastępczy 21"/>
          <p:cNvSpPr>
            <a:spLocks noGrp="1"/>
          </p:cNvSpPr>
          <p:nvPr>
            <p:ph type="body" sz="quarter" idx="41" hasCustomPrompt="1"/>
          </p:nvPr>
        </p:nvSpPr>
        <p:spPr>
          <a:xfrm>
            <a:off x="3748088" y="2112264"/>
            <a:ext cx="2652713" cy="546216"/>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pl-PL" noProof="0"/>
              <a:t>Kliknij, aby dodać tekst</a:t>
            </a:r>
          </a:p>
        </p:txBody>
      </p:sp>
      <p:sp>
        <p:nvSpPr>
          <p:cNvPr id="41" name="Tekst — symbol zastępczy 21"/>
          <p:cNvSpPr>
            <a:spLocks noGrp="1"/>
          </p:cNvSpPr>
          <p:nvPr>
            <p:ph type="body" sz="quarter" idx="42" hasCustomPrompt="1"/>
          </p:nvPr>
        </p:nvSpPr>
        <p:spPr>
          <a:xfrm>
            <a:off x="3748088" y="2826437"/>
            <a:ext cx="2652713" cy="678072"/>
          </a:xfrm>
        </p:spPr>
        <p:txBody>
          <a:bodyPr lIns="0" tIns="0" rIns="0" bIns="0" rtlCol="0" anchor="ctr">
            <a:noAutofit/>
          </a:bodyPr>
          <a:lstStyle>
            <a:lvl1pPr marL="0" indent="0" algn="l">
              <a:lnSpc>
                <a:spcPct val="120000"/>
              </a:lnSpc>
              <a:spcBef>
                <a:spcPts val="400"/>
              </a:spcBef>
              <a:buNone/>
              <a:defRPr sz="1200" i="1">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pl-PL" noProof="0"/>
              <a:t>Kliknij, aby dodać cytat lub tekst objaśnienia</a:t>
            </a:r>
          </a:p>
        </p:txBody>
      </p:sp>
      <p:sp>
        <p:nvSpPr>
          <p:cNvPr id="42" name="Tekst — symbol zastępczy 21"/>
          <p:cNvSpPr>
            <a:spLocks noGrp="1"/>
          </p:cNvSpPr>
          <p:nvPr>
            <p:ph type="body" sz="quarter" idx="43" hasCustomPrompt="1"/>
          </p:nvPr>
        </p:nvSpPr>
        <p:spPr>
          <a:xfrm>
            <a:off x="3748088" y="3693995"/>
            <a:ext cx="2652713" cy="1123392"/>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pl-PL" noProof="0"/>
              <a:t>Kliknij, aby dodać tekst</a:t>
            </a:r>
          </a:p>
        </p:txBody>
      </p:sp>
      <p:sp>
        <p:nvSpPr>
          <p:cNvPr id="34" name="Obraz — symbol zastępczy 11"/>
          <p:cNvSpPr>
            <a:spLocks noGrp="1"/>
          </p:cNvSpPr>
          <p:nvPr>
            <p:ph type="pic" sz="quarter" idx="22"/>
          </p:nvPr>
        </p:nvSpPr>
        <p:spPr>
          <a:xfrm>
            <a:off x="3748088" y="5299915"/>
            <a:ext cx="2652712" cy="2011680"/>
          </a:xfrm>
        </p:spPr>
        <p:txBody>
          <a:bodyPr tIns="457200" rtlCol="0">
            <a:normAutofit/>
          </a:bodyPr>
          <a:lstStyle>
            <a:lvl1pPr marL="0" indent="0" algn="ctr">
              <a:buNone/>
              <a:defRPr sz="2000"/>
            </a:lvl1pPr>
          </a:lstStyle>
          <a:p>
            <a:pPr rtl="0"/>
            <a:r>
              <a:rPr lang="pl-PL" noProof="0"/>
              <a:t>Kliknij ikonę, aby dodać obraz</a:t>
            </a:r>
          </a:p>
        </p:txBody>
      </p:sp>
      <p:sp>
        <p:nvSpPr>
          <p:cNvPr id="54" name="Tekst — symbol zastępczy 21"/>
          <p:cNvSpPr>
            <a:spLocks noGrp="1"/>
          </p:cNvSpPr>
          <p:nvPr>
            <p:ph type="body" sz="quarter" idx="45" hasCustomPrompt="1"/>
          </p:nvPr>
        </p:nvSpPr>
        <p:spPr>
          <a:xfrm>
            <a:off x="7131368" y="674635"/>
            <a:ext cx="2560320" cy="1583934"/>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pl-PL" noProof="0"/>
              <a:t>Kliknij, aby dodać tekst</a:t>
            </a:r>
          </a:p>
        </p:txBody>
      </p:sp>
      <p:sp>
        <p:nvSpPr>
          <p:cNvPr id="53" name="Tekst — symbol zastępczy 21"/>
          <p:cNvSpPr>
            <a:spLocks noGrp="1"/>
          </p:cNvSpPr>
          <p:nvPr>
            <p:ph type="body" sz="quarter" idx="44" hasCustomPrompt="1"/>
          </p:nvPr>
        </p:nvSpPr>
        <p:spPr>
          <a:xfrm>
            <a:off x="7131367" y="2258568"/>
            <a:ext cx="2560320" cy="457200"/>
          </a:xfrm>
        </p:spPr>
        <p:txBody>
          <a:bodyPr lIns="0" tIns="0" rIns="0" bIns="0" rtlCol="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pl-PL" noProof="0"/>
              <a:t>Kliknij, aby dodać tekst</a:t>
            </a:r>
          </a:p>
        </p:txBody>
      </p:sp>
      <p:sp>
        <p:nvSpPr>
          <p:cNvPr id="58" name="Tekst — symbol zastępczy 21"/>
          <p:cNvSpPr>
            <a:spLocks noGrp="1"/>
          </p:cNvSpPr>
          <p:nvPr>
            <p:ph type="body" sz="quarter" idx="47" hasCustomPrompt="1"/>
          </p:nvPr>
        </p:nvSpPr>
        <p:spPr>
          <a:xfrm>
            <a:off x="7131368" y="2846796"/>
            <a:ext cx="2560320" cy="573693"/>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pl-PL" noProof="0"/>
              <a:t>Kliknij, aby dodać tekst</a:t>
            </a:r>
          </a:p>
        </p:txBody>
      </p:sp>
      <p:sp>
        <p:nvSpPr>
          <p:cNvPr id="56" name="Tekst — symbol zastępczy 21"/>
          <p:cNvSpPr>
            <a:spLocks noGrp="1"/>
          </p:cNvSpPr>
          <p:nvPr>
            <p:ph type="body" sz="quarter" idx="46" hasCustomPrompt="1"/>
          </p:nvPr>
        </p:nvSpPr>
        <p:spPr>
          <a:xfrm>
            <a:off x="7131368" y="3418957"/>
            <a:ext cx="2560320" cy="237054"/>
          </a:xfrm>
        </p:spPr>
        <p:txBody>
          <a:bodyPr lIns="0" tIns="0" rIns="0" bIns="0" rtlCol="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pl-PL" noProof="0"/>
              <a:t>Kliknij, aby dodać tekst</a:t>
            </a:r>
          </a:p>
        </p:txBody>
      </p:sp>
      <p:sp>
        <p:nvSpPr>
          <p:cNvPr id="59" name="Tekst — symbol zastępczy 21"/>
          <p:cNvSpPr>
            <a:spLocks noGrp="1"/>
          </p:cNvSpPr>
          <p:nvPr>
            <p:ph type="body" sz="quarter" idx="48" hasCustomPrompt="1"/>
          </p:nvPr>
        </p:nvSpPr>
        <p:spPr>
          <a:xfrm>
            <a:off x="7131368" y="3714257"/>
            <a:ext cx="2560320" cy="1414821"/>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pl-PL" noProof="0"/>
              <a:t>Kliknij, aby dodać tekst</a:t>
            </a:r>
          </a:p>
        </p:txBody>
      </p:sp>
      <p:sp>
        <p:nvSpPr>
          <p:cNvPr id="60" name="Tekst — symbol zastępczy 21"/>
          <p:cNvSpPr>
            <a:spLocks noGrp="1"/>
          </p:cNvSpPr>
          <p:nvPr>
            <p:ph type="body" sz="quarter" idx="49" hasCustomPrompt="1"/>
          </p:nvPr>
        </p:nvSpPr>
        <p:spPr>
          <a:xfrm>
            <a:off x="7298054" y="5299593"/>
            <a:ext cx="2226946" cy="363128"/>
          </a:xfrm>
        </p:spPr>
        <p:txBody>
          <a:bodyPr lIns="0" tIns="0" rIns="0" bIns="0" rtlCol="0" anchor="b">
            <a:noAutofit/>
          </a:bodyPr>
          <a:lstStyle>
            <a:lvl1pPr marL="0" indent="0" algn="l">
              <a:lnSpc>
                <a:spcPct val="114000"/>
              </a:lnSpc>
              <a:spcBef>
                <a:spcPts val="800"/>
              </a:spcBef>
              <a:buNone/>
              <a:defRPr sz="2000">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pl-PL" noProof="0"/>
              <a:t>Tekst nagłówka</a:t>
            </a:r>
          </a:p>
        </p:txBody>
      </p:sp>
      <p:sp>
        <p:nvSpPr>
          <p:cNvPr id="61" name="Tekst — symbol zastępczy 21"/>
          <p:cNvSpPr>
            <a:spLocks noGrp="1"/>
          </p:cNvSpPr>
          <p:nvPr>
            <p:ph type="body" sz="quarter" idx="50" hasCustomPrompt="1"/>
          </p:nvPr>
        </p:nvSpPr>
        <p:spPr>
          <a:xfrm>
            <a:off x="7298054" y="5765692"/>
            <a:ext cx="2226946" cy="1475701"/>
          </a:xfrm>
        </p:spPr>
        <p:txBody>
          <a:bodyPr lIns="0" tIns="0" rIns="0" bIns="0" rtlCol="0" anchor="t">
            <a:noAutofit/>
          </a:bodyPr>
          <a:lstStyle>
            <a:lvl1pPr marL="0" indent="0" algn="l">
              <a:lnSpc>
                <a:spcPct val="95000"/>
              </a:lnSpc>
              <a:spcBef>
                <a:spcPts val="0"/>
              </a:spcBef>
              <a:spcAft>
                <a:spcPts val="0"/>
              </a:spcAft>
              <a:buFont typeface="Arial" panose="020B0604020202020204" pitchFamily="34" charset="0"/>
              <a:buNone/>
              <a:defRPr sz="1100">
                <a:solidFill>
                  <a:schemeClr val="bg1"/>
                </a:solidFill>
              </a:defRPr>
            </a:lvl1pPr>
            <a:lvl2pPr marL="0" indent="0">
              <a:lnSpc>
                <a:spcPct val="95000"/>
              </a:lnSpc>
              <a:spcBef>
                <a:spcPts val="800"/>
              </a:spcBef>
              <a:spcAft>
                <a:spcPts val="0"/>
              </a:spcAft>
              <a:buFont typeface="Arial" panose="020B0604020202020204" pitchFamily="34" charset="0"/>
              <a:buNone/>
              <a:defRPr sz="1100">
                <a:solidFill>
                  <a:schemeClr val="bg1"/>
                </a:solidFill>
              </a:defRPr>
            </a:lvl2pPr>
            <a:lvl3pPr marL="0" indent="0">
              <a:lnSpc>
                <a:spcPct val="95000"/>
              </a:lnSpc>
              <a:spcBef>
                <a:spcPts val="800"/>
              </a:spcBef>
              <a:spcAft>
                <a:spcPts val="0"/>
              </a:spcAft>
              <a:buFont typeface="Arial" panose="020B0604020202020204" pitchFamily="34" charset="0"/>
              <a:buNone/>
              <a:defRPr sz="1100">
                <a:solidFill>
                  <a:schemeClr val="bg1"/>
                </a:solidFill>
              </a:defRPr>
            </a:lvl3pPr>
            <a:lvl4pPr marL="0" indent="0">
              <a:lnSpc>
                <a:spcPct val="95000"/>
              </a:lnSpc>
              <a:spcBef>
                <a:spcPts val="800"/>
              </a:spcBef>
              <a:spcAft>
                <a:spcPts val="0"/>
              </a:spcAft>
              <a:buFont typeface="Arial" panose="020B0604020202020204" pitchFamily="34" charset="0"/>
              <a:buNone/>
              <a:defRPr sz="1100">
                <a:solidFill>
                  <a:schemeClr val="bg1"/>
                </a:solidFill>
              </a:defRPr>
            </a:lvl4pPr>
            <a:lvl5pPr marL="0" indent="0">
              <a:lnSpc>
                <a:spcPct val="95000"/>
              </a:lnSpc>
              <a:spcBef>
                <a:spcPts val="800"/>
              </a:spcBef>
              <a:spcAft>
                <a:spcPts val="0"/>
              </a:spcAft>
              <a:buFont typeface="Arial" panose="020B0604020202020204" pitchFamily="34" charset="0"/>
              <a:buNone/>
              <a:defRPr sz="1100">
                <a:solidFill>
                  <a:schemeClr val="bg1"/>
                </a:solidFill>
              </a:defRPr>
            </a:lvl5pPr>
            <a:lvl6pPr marL="0" indent="0">
              <a:lnSpc>
                <a:spcPct val="95000"/>
              </a:lnSpc>
              <a:spcBef>
                <a:spcPts val="800"/>
              </a:spcBef>
              <a:spcAft>
                <a:spcPts val="0"/>
              </a:spcAft>
              <a:buNone/>
              <a:defRPr sz="1100">
                <a:solidFill>
                  <a:schemeClr val="bg1"/>
                </a:solidFill>
              </a:defRPr>
            </a:lvl6pPr>
            <a:lvl7pPr marL="0" indent="0">
              <a:lnSpc>
                <a:spcPct val="95000"/>
              </a:lnSpc>
              <a:spcBef>
                <a:spcPts val="800"/>
              </a:spcBef>
              <a:spcAft>
                <a:spcPts val="0"/>
              </a:spcAft>
              <a:buNone/>
              <a:defRPr sz="1100">
                <a:solidFill>
                  <a:schemeClr val="bg1"/>
                </a:solidFill>
              </a:defRPr>
            </a:lvl7pPr>
            <a:lvl8pPr marL="0" indent="0">
              <a:lnSpc>
                <a:spcPct val="95000"/>
              </a:lnSpc>
              <a:spcBef>
                <a:spcPts val="800"/>
              </a:spcBef>
              <a:spcAft>
                <a:spcPts val="0"/>
              </a:spcAft>
              <a:buNone/>
              <a:defRPr sz="1100">
                <a:solidFill>
                  <a:schemeClr val="bg1"/>
                </a:solidFill>
              </a:defRPr>
            </a:lvl8pPr>
            <a:lvl9pPr marL="0" indent="0">
              <a:lnSpc>
                <a:spcPct val="95000"/>
              </a:lnSpc>
              <a:spcBef>
                <a:spcPts val="800"/>
              </a:spcBef>
              <a:spcAft>
                <a:spcPts val="0"/>
              </a:spcAft>
              <a:buNone/>
              <a:defRPr sz="1100">
                <a:solidFill>
                  <a:schemeClr val="bg1"/>
                </a:solidFill>
              </a:defRPr>
            </a:lvl9pPr>
          </a:lstStyle>
          <a:p>
            <a:pPr lvl="0" rtl="0"/>
            <a:r>
              <a:rPr lang="pl-PL" noProof="0"/>
              <a:t>Kliknij, aby dodać tekst</a:t>
            </a:r>
          </a:p>
        </p:txBody>
      </p:sp>
      <p:sp>
        <p:nvSpPr>
          <p:cNvPr id="3" name="Tekst — symbol zastępczy 2"/>
          <p:cNvSpPr>
            <a:spLocks noGrp="1"/>
          </p:cNvSpPr>
          <p:nvPr>
            <p:ph type="body" sz="quarter" idx="54" hasCustomPrompt="1"/>
          </p:nvPr>
        </p:nvSpPr>
        <p:spPr>
          <a:xfrm>
            <a:off x="365760" y="3163824"/>
            <a:ext cx="2651760" cy="91440"/>
          </a:xfrm>
          <a:blipFill>
            <a:blip r:embed="rId2"/>
            <a:stretch>
              <a:fillRect/>
            </a:stretch>
          </a:blipFill>
        </p:spPr>
        <p:txBody>
          <a:bodyPr rtlCol="0">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rtl="0"/>
            <a:r>
              <a:rPr lang="pl-PL" noProof="0"/>
              <a:t> </a:t>
            </a:r>
          </a:p>
        </p:txBody>
      </p:sp>
      <p:sp>
        <p:nvSpPr>
          <p:cNvPr id="32" name="Tekst — symbol zastępczy 2"/>
          <p:cNvSpPr>
            <a:spLocks noGrp="1"/>
          </p:cNvSpPr>
          <p:nvPr>
            <p:ph type="body" sz="quarter" idx="55" hasCustomPrompt="1"/>
          </p:nvPr>
        </p:nvSpPr>
        <p:spPr>
          <a:xfrm>
            <a:off x="3749040" y="877824"/>
            <a:ext cx="2651760" cy="91440"/>
          </a:xfrm>
          <a:blipFill>
            <a:blip r:embed="rId2"/>
            <a:stretch>
              <a:fillRect/>
            </a:stretch>
          </a:blipFill>
        </p:spPr>
        <p:txBody>
          <a:bodyPr rtlCol="0">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rtl="0"/>
            <a:r>
              <a:rPr lang="pl-PL" noProof="0"/>
              <a:t> </a:t>
            </a:r>
          </a:p>
        </p:txBody>
      </p:sp>
      <p:sp>
        <p:nvSpPr>
          <p:cNvPr id="33" name="Tekst — symbol zastępczy 2"/>
          <p:cNvSpPr>
            <a:spLocks noGrp="1"/>
          </p:cNvSpPr>
          <p:nvPr>
            <p:ph type="body" sz="quarter" idx="56" hasCustomPrompt="1"/>
          </p:nvPr>
        </p:nvSpPr>
        <p:spPr>
          <a:xfrm>
            <a:off x="7132320" y="2697480"/>
            <a:ext cx="2560320" cy="91440"/>
          </a:xfrm>
          <a:blipFill>
            <a:blip r:embed="rId2"/>
            <a:stretch>
              <a:fillRect/>
            </a:stretch>
          </a:blipFill>
        </p:spPr>
        <p:txBody>
          <a:bodyPr rtlCol="0">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rtl="0"/>
            <a:r>
              <a:rPr lang="pl-PL" noProof="0"/>
              <a:t> </a:t>
            </a:r>
          </a:p>
        </p:txBody>
      </p:sp>
    </p:spTree>
    <p:extLst>
      <p:ext uri="{BB962C8B-B14F-4D97-AF65-F5344CB8AC3E}">
        <p14:creationId xmlns:p14="http://schemas.microsoft.com/office/powerpoint/2010/main" val="1184508751"/>
      </p:ext>
    </p:extLst>
  </p:cSld>
  <p:clrMapOvr>
    <a:masterClrMapping/>
  </p:clrMapOvr>
  <p:extLst>
    <p:ext uri="{DCECCB84-F9BA-43D5-87BE-67443E8EF086}">
      <p15:sldGuideLst xmlns:p15="http://schemas.microsoft.com/office/powerpoint/2012/main">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ytuł — symbol zastępczy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pPr rtl="0"/>
            <a:r>
              <a:rPr lang="pl-PL" noProof="0"/>
              <a:t>Kliknij, aby edytować styl wzorca tytułu</a:t>
            </a:r>
          </a:p>
        </p:txBody>
      </p:sp>
      <p:sp>
        <p:nvSpPr>
          <p:cNvPr id="3" name="Tekst — symbol zastępczy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rtl="0"/>
            <a:r>
              <a:rPr lang="pl-PL" noProof="0"/>
              <a:t>Kliknij, aby edytować style wzorców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4" name="Data — symbol zastępczy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pPr rtl="0"/>
            <a:fld id="{C76E6E72-7924-45C0-AF10-F0F5F5B7A733}" type="datetime1">
              <a:rPr lang="pl-PL" noProof="0" smtClean="0"/>
              <a:t>09.04.2021</a:t>
            </a:fld>
            <a:endParaRPr lang="pl-PL" noProof="0"/>
          </a:p>
        </p:txBody>
      </p:sp>
      <p:sp>
        <p:nvSpPr>
          <p:cNvPr id="5" name="Stopka — symbol zastępczy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pPr rtl="0"/>
            <a:endParaRPr lang="pl-PL" noProof="0"/>
          </a:p>
        </p:txBody>
      </p:sp>
      <p:sp>
        <p:nvSpPr>
          <p:cNvPr id="6" name="Numer slajdu — symbol zastępczy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pPr rtl="0"/>
            <a:fld id="{9F6761A3-4CAC-4C5F-AC82-8DB08D526BC2}" type="slidenum">
              <a:rPr lang="pl-PL" noProof="0"/>
              <a:t>‹#›</a:t>
            </a:fld>
            <a:endParaRPr lang="pl-PL" noProof="0"/>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hf sldNum="0" hdr="0" ftr="0" dt="0"/>
  <p:txStyles>
    <p:titleStyle>
      <a:lvl1pPr algn="l" defTabSz="100584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kst — symbol zastępczy 34"/>
          <p:cNvSpPr>
            <a:spLocks noGrp="1"/>
          </p:cNvSpPr>
          <p:nvPr>
            <p:ph type="body" sz="quarter" idx="20"/>
          </p:nvPr>
        </p:nvSpPr>
        <p:spPr/>
        <p:txBody>
          <a:bodyPr rtlCol="0"/>
          <a:lstStyle/>
          <a:p>
            <a:pPr rtl="0"/>
            <a:r>
              <a:rPr lang="pl-PL"/>
              <a:t>To miejsce jest doskonałe na określenie misji firmy</a:t>
            </a:r>
          </a:p>
        </p:txBody>
      </p:sp>
      <p:sp>
        <p:nvSpPr>
          <p:cNvPr id="34" name="Tekst — symbol zastępczy 33"/>
          <p:cNvSpPr>
            <a:spLocks noGrp="1"/>
          </p:cNvSpPr>
          <p:nvPr>
            <p:ph type="body" sz="quarter" idx="19"/>
          </p:nvPr>
        </p:nvSpPr>
        <p:spPr/>
        <p:txBody>
          <a:bodyPr rtlCol="0"/>
          <a:lstStyle/>
          <a:p>
            <a:pPr rtl="0"/>
            <a:r>
              <a:rPr lang="pl-PL"/>
              <a:t>Tej przejrzystej, profesjonalnej broszury możesz użyć w gotowej postaci, ale możesz też ją łatwo dostosować.</a:t>
            </a:r>
          </a:p>
          <a:p>
            <a:pPr rtl="0"/>
            <a:r>
              <a:rPr lang="pl-PL"/>
              <a:t>Na następnej stronie dodaliśmy kilka porad (podobnych do tej), aby ułatwić Ci rozpoczęcie pracy. </a:t>
            </a:r>
          </a:p>
          <a:p>
            <a:pPr rtl="0"/>
            <a:endParaRPr lang="pl-PL"/>
          </a:p>
        </p:txBody>
      </p:sp>
      <p:sp>
        <p:nvSpPr>
          <p:cNvPr id="32" name="Tekst — symbol zastępczy 31"/>
          <p:cNvSpPr>
            <a:spLocks noGrp="1"/>
          </p:cNvSpPr>
          <p:nvPr>
            <p:ph type="body" sz="quarter" idx="14"/>
          </p:nvPr>
        </p:nvSpPr>
        <p:spPr/>
        <p:txBody>
          <a:bodyPr rtlCol="0"/>
          <a:lstStyle/>
          <a:p>
            <a:pPr rtl="0"/>
            <a:r>
              <a:rPr lang="pl-PL"/>
              <a:t>Northwind Traders</a:t>
            </a:r>
          </a:p>
        </p:txBody>
      </p:sp>
      <p:sp>
        <p:nvSpPr>
          <p:cNvPr id="33" name="Tekst — symbol zastępczy 32"/>
          <p:cNvSpPr>
            <a:spLocks noGrp="1"/>
          </p:cNvSpPr>
          <p:nvPr>
            <p:ph type="body" sz="quarter" idx="15"/>
          </p:nvPr>
        </p:nvSpPr>
        <p:spPr/>
        <p:txBody>
          <a:bodyPr rtlCol="0"/>
          <a:lstStyle/>
          <a:p>
            <a:pPr rtl="0"/>
            <a:r>
              <a:rPr lang="pl-PL"/>
              <a:t>ul. Szeroka 4567</a:t>
            </a:r>
          </a:p>
          <a:p>
            <a:pPr rtl="0"/>
            <a:r>
              <a:rPr lang="pl-PL"/>
              <a:t>78-901 Warszawa</a:t>
            </a:r>
          </a:p>
          <a:p>
            <a:pPr rtl="0"/>
            <a:endParaRPr lang="pl-PL"/>
          </a:p>
        </p:txBody>
      </p:sp>
      <p:sp>
        <p:nvSpPr>
          <p:cNvPr id="43" name="Tekst — symbol zastępczy 42"/>
          <p:cNvSpPr>
            <a:spLocks noGrp="1"/>
          </p:cNvSpPr>
          <p:nvPr>
            <p:ph type="body" sz="quarter" idx="23"/>
          </p:nvPr>
        </p:nvSpPr>
        <p:spPr>
          <a:xfrm rot="16200000">
            <a:off x="3946378" y="2898391"/>
            <a:ext cx="1461268" cy="586680"/>
          </a:xfrm>
        </p:spPr>
        <p:txBody>
          <a:bodyPr rtlCol="0"/>
          <a:lstStyle/>
          <a:p>
            <a:pPr rtl="0"/>
            <a:r>
              <a:rPr lang="pl-PL"/>
              <a:t>Imię i nazwisko adresata</a:t>
            </a:r>
          </a:p>
          <a:p>
            <a:pPr rtl="0"/>
            <a:r>
              <a:rPr lang="pl-PL"/>
              <a:t>Ulica</a:t>
            </a:r>
          </a:p>
          <a:p>
            <a:pPr rtl="0"/>
            <a:r>
              <a:rPr lang="pl-PL"/>
              <a:t>Kod pocztowy, miasto</a:t>
            </a:r>
          </a:p>
        </p:txBody>
      </p:sp>
      <p:sp>
        <p:nvSpPr>
          <p:cNvPr id="19" name="Tekst — symbol zastępczy 18"/>
          <p:cNvSpPr>
            <a:spLocks noGrp="1"/>
          </p:cNvSpPr>
          <p:nvPr>
            <p:ph type="body" sz="quarter" idx="21"/>
          </p:nvPr>
        </p:nvSpPr>
        <p:spPr/>
        <p:txBody>
          <a:bodyPr rtlCol="0"/>
          <a:lstStyle/>
          <a:p>
            <a:pPr rtl="0"/>
            <a:r>
              <a:rPr lang="pl-PL"/>
              <a:t>Broszura Twojej firmy</a:t>
            </a:r>
          </a:p>
        </p:txBody>
      </p:sp>
      <p:sp>
        <p:nvSpPr>
          <p:cNvPr id="27" name="Tekst — symbol zastępczy 26"/>
          <p:cNvSpPr>
            <a:spLocks noGrp="1"/>
          </p:cNvSpPr>
          <p:nvPr>
            <p:ph type="body" sz="quarter" idx="22"/>
          </p:nvPr>
        </p:nvSpPr>
        <p:spPr/>
        <p:txBody>
          <a:bodyPr rtlCol="0"/>
          <a:lstStyle/>
          <a:p>
            <a:pPr rtl="0"/>
            <a:r>
              <a:rPr lang="pl-PL"/>
              <a:t>To miejsce dobrze się nadaje na krótki opis lub dewizę firmy.</a:t>
            </a:r>
          </a:p>
        </p:txBody>
      </p:sp>
      <p:cxnSp>
        <p:nvCxnSpPr>
          <p:cNvPr id="10" name="zagnij"/>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1" name="zagnij"/>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pic>
        <p:nvPicPr>
          <p:cNvPr id="4" name="Obraz — symbol zastępczy 3" descr="Zastąp zdjęciem logo"/>
          <p:cNvPicPr>
            <a:picLocks noGrp="1" noChangeAspect="1"/>
          </p:cNvPicPr>
          <p:nvPr>
            <p:ph type="pic" sz="quarter" idx="24"/>
          </p:nvPr>
        </p:nvPicPr>
        <p:blipFill>
          <a:blip r:embed="rId3" cstate="print">
            <a:extLst>
              <a:ext uri="{28A0092B-C50C-407E-A947-70E740481C1C}">
                <a14:useLocalDpi xmlns:a14="http://schemas.microsoft.com/office/drawing/2010/main" val="0"/>
              </a:ext>
            </a:extLst>
          </a:blip>
          <a:srcRect/>
          <a:stretch/>
        </p:blipFill>
        <p:spPr>
          <a:xfrm>
            <a:off x="7104293" y="6631287"/>
            <a:ext cx="751723" cy="411014"/>
          </a:xfrm>
        </p:spPr>
      </p:pic>
    </p:spTree>
    <p:extLst>
      <p:ext uri="{BB962C8B-B14F-4D97-AF65-F5344CB8AC3E}">
        <p14:creationId xmlns:p14="http://schemas.microsoft.com/office/powerpoint/2010/main" val="174269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9" name="Obraz — symbol zastępczy 248" descr="Czarno-białe zdjęcie mężczyzny stojącego przed oknem lotniska z Boeingiem 747 w tle." title="Obraz przykładowy"/>
          <p:cNvPicPr>
            <a:picLocks noGrp="1" noChangeAspect="1"/>
          </p:cNvPicPr>
          <p:nvPr>
            <p:ph type="pic" sz="quarter" idx="10"/>
          </p:nvPr>
        </p:nvPicPr>
        <p:blipFill rotWithShape="1">
          <a:blip r:embed="rId3">
            <a:extLst>
              <a:ext uri="{28A0092B-C50C-407E-A947-70E740481C1C}">
                <a14:useLocalDpi xmlns:a14="http://schemas.microsoft.com/office/drawing/2010/main" val="0"/>
              </a:ext>
            </a:extLst>
          </a:blip>
          <a:srcRect/>
          <a:stretch/>
        </p:blipFill>
        <p:spPr/>
      </p:pic>
      <p:sp>
        <p:nvSpPr>
          <p:cNvPr id="116" name="Tekst — symbol zastępczy 115"/>
          <p:cNvSpPr>
            <a:spLocks noGrp="1"/>
          </p:cNvSpPr>
          <p:nvPr>
            <p:ph type="body" sz="quarter" idx="20"/>
          </p:nvPr>
        </p:nvSpPr>
        <p:spPr/>
        <p:txBody>
          <a:bodyPr rtlCol="0"/>
          <a:lstStyle/>
          <a:p>
            <a:pPr rtl="0"/>
            <a:r>
              <a:rPr lang="pl-PL"/>
              <a:t>Dostosowywanie</a:t>
            </a:r>
          </a:p>
        </p:txBody>
      </p:sp>
      <p:sp>
        <p:nvSpPr>
          <p:cNvPr id="118" name="Tekst — symbol zastępczy 117"/>
          <p:cNvSpPr>
            <a:spLocks noGrp="1"/>
          </p:cNvSpPr>
          <p:nvPr>
            <p:ph type="body" sz="quarter" idx="31"/>
          </p:nvPr>
        </p:nvSpPr>
        <p:spPr/>
        <p:txBody>
          <a:bodyPr rtlCol="0"/>
          <a:lstStyle/>
          <a:p>
            <a:pPr marL="0" indent="0" rtl="0">
              <a:buNone/>
            </a:pPr>
            <a:r>
              <a:rPr lang="pl-PL"/>
              <a:t>Myślisz, że trudno jest sformatować tak dobrze wyglądający dokument? Niekoniecznie!</a:t>
            </a:r>
          </a:p>
          <a:p>
            <a:pPr rtl="0"/>
            <a:r>
              <a:rPr lang="pl-PL"/>
              <a:t>Symbole zastępcze w tej broszurze są już sformatowane. Aby zamienić dowolny tekst, po prostu zaznacz go i wprowadź własny. </a:t>
            </a:r>
          </a:p>
        </p:txBody>
      </p:sp>
      <p:sp>
        <p:nvSpPr>
          <p:cNvPr id="119" name="Tekst — symbol zastępczy 118"/>
          <p:cNvSpPr>
            <a:spLocks noGrp="1"/>
          </p:cNvSpPr>
          <p:nvPr>
            <p:ph type="body" sz="quarter" idx="36"/>
          </p:nvPr>
        </p:nvSpPr>
        <p:spPr/>
        <p:txBody>
          <a:bodyPr rtlCol="0"/>
          <a:lstStyle/>
          <a:p>
            <a:pPr rtl="0"/>
            <a:r>
              <a:rPr lang="pl-PL"/>
              <a:t>Błyskawiczne dostosowywanie</a:t>
            </a:r>
          </a:p>
        </p:txBody>
      </p:sp>
      <p:sp>
        <p:nvSpPr>
          <p:cNvPr id="120" name="Tekst — symbol zastępczy 119"/>
          <p:cNvSpPr>
            <a:spLocks noGrp="1"/>
          </p:cNvSpPr>
          <p:nvPr>
            <p:ph type="body" sz="quarter" idx="37"/>
          </p:nvPr>
        </p:nvSpPr>
        <p:spPr/>
        <p:txBody>
          <a:bodyPr rtlCol="0"/>
          <a:lstStyle/>
          <a:p>
            <a:pPr marL="0" indent="0" rtl="0">
              <a:buNone/>
            </a:pPr>
            <a:r>
              <a:rPr lang="pl-PL"/>
              <a:t>Chcesz użyć własnych obrazów zamiast naszych? Żaden problem! </a:t>
            </a:r>
          </a:p>
          <a:p>
            <a:pPr rtl="0"/>
            <a:r>
              <a:rPr lang="pl-PL"/>
              <a:t>Po prostu zaznacz obraz i usuń go, a następnie dodaj własne zdjęcie za pomocą ikony Wstaw obraz w symbolu zastępczym.</a:t>
            </a:r>
          </a:p>
          <a:p>
            <a:pPr marL="0" indent="0" rtl="0">
              <a:buNone/>
            </a:pPr>
            <a:r>
              <a:rPr lang="pl-PL"/>
              <a:t>Jeśli chcesz dodać lub usunąć punktory w tekście, kliknij przycisk Punktory na karcie Narzędzia główne.</a:t>
            </a:r>
          </a:p>
        </p:txBody>
      </p:sp>
      <p:sp>
        <p:nvSpPr>
          <p:cNvPr id="121" name="Tekst — symbol zastępczy 120"/>
          <p:cNvSpPr>
            <a:spLocks noGrp="1"/>
          </p:cNvSpPr>
          <p:nvPr>
            <p:ph type="body" sz="quarter" idx="38"/>
          </p:nvPr>
        </p:nvSpPr>
        <p:spPr/>
        <p:txBody>
          <a:bodyPr rtlCol="0"/>
          <a:lstStyle/>
          <a:p>
            <a:pPr rtl="0"/>
            <a:r>
              <a:rPr lang="pl-PL"/>
              <a:t>Co uwzględnić?</a:t>
            </a:r>
          </a:p>
        </p:txBody>
      </p:sp>
      <p:sp>
        <p:nvSpPr>
          <p:cNvPr id="122" name="Tekst — symbol zastępczy 121"/>
          <p:cNvSpPr>
            <a:spLocks noGrp="1"/>
          </p:cNvSpPr>
          <p:nvPr>
            <p:ph type="body" sz="quarter" idx="39"/>
          </p:nvPr>
        </p:nvSpPr>
        <p:spPr/>
        <p:txBody>
          <a:bodyPr rtlCol="0"/>
          <a:lstStyle/>
          <a:p>
            <a:pPr marL="0" indent="0" rtl="0">
              <a:buNone/>
            </a:pPr>
            <a:r>
              <a:rPr lang="pl-PL"/>
              <a:t>Z pewnością możesz godzinami opowiadać, jak wspaniała jest Twoja firma. (Nic dziwnego — przecież jest świetna)! Ponieważ jednak broszura musi być krótka i treściwa, podpowiadamy, co warto w niej zamieścić … </a:t>
            </a:r>
          </a:p>
        </p:txBody>
      </p:sp>
      <p:sp>
        <p:nvSpPr>
          <p:cNvPr id="123" name="Tekst — symbol zastępczy 122"/>
          <p:cNvSpPr>
            <a:spLocks noGrp="1"/>
          </p:cNvSpPr>
          <p:nvPr>
            <p:ph type="body" sz="quarter" idx="40"/>
          </p:nvPr>
        </p:nvSpPr>
        <p:spPr>
          <a:xfrm>
            <a:off x="3748088" y="2117765"/>
            <a:ext cx="2652713" cy="237054"/>
          </a:xfrm>
        </p:spPr>
        <p:txBody>
          <a:bodyPr rtlCol="0"/>
          <a:lstStyle/>
          <a:p>
            <a:pPr rtl="0"/>
            <a:r>
              <a:rPr lang="pl-PL"/>
              <a:t>Skoncentruj się na tym, co Twoja firma robi najlepiej</a:t>
            </a:r>
          </a:p>
        </p:txBody>
      </p:sp>
      <p:sp>
        <p:nvSpPr>
          <p:cNvPr id="124" name="Tekst — symbol zastępczy 123"/>
          <p:cNvSpPr>
            <a:spLocks noGrp="1"/>
          </p:cNvSpPr>
          <p:nvPr>
            <p:ph type="body" sz="quarter" idx="41"/>
          </p:nvPr>
        </p:nvSpPr>
        <p:spPr>
          <a:xfrm>
            <a:off x="3748088" y="2405326"/>
            <a:ext cx="2652713" cy="887833"/>
          </a:xfrm>
        </p:spPr>
        <p:txBody>
          <a:bodyPr rtlCol="0"/>
          <a:lstStyle/>
          <a:p>
            <a:pPr marL="0" indent="0" rtl="0">
              <a:buNone/>
            </a:pPr>
            <a:r>
              <a:rPr lang="pl-PL"/>
              <a:t>Po lewej stronie możesz wyjaśnić krótko, dlaczego Twoja firma jest lepsza od konkurencji, a tutaj pośrodku zamieścić zwięzłą opowieść o odniesionym sukcesie lub kilka pochwał od zadowolonych klientów. Na przykład:</a:t>
            </a:r>
          </a:p>
        </p:txBody>
      </p:sp>
      <p:sp>
        <p:nvSpPr>
          <p:cNvPr id="78" name="Tekst — symbol zastępczy 77"/>
          <p:cNvSpPr>
            <a:spLocks noGrp="1"/>
          </p:cNvSpPr>
          <p:nvPr>
            <p:ph type="body" sz="quarter" idx="42"/>
          </p:nvPr>
        </p:nvSpPr>
        <p:spPr>
          <a:xfrm>
            <a:off x="3748088" y="3550530"/>
            <a:ext cx="2652713" cy="678072"/>
          </a:xfrm>
        </p:spPr>
        <p:txBody>
          <a:bodyPr rtlCol="0"/>
          <a:lstStyle/>
          <a:p>
            <a:pPr rtl="0"/>
            <a:r>
              <a:rPr lang="pl-PL"/>
              <a:t>„Wasza firma jest najlepsza. Nie wiem, jak można się bez Was obyć”.</a:t>
            </a:r>
            <a:br>
              <a:rPr lang="pl-PL"/>
            </a:br>
            <a:r>
              <a:rPr lang="pl-PL"/>
              <a:t> — Bardzo mądry klient</a:t>
            </a:r>
          </a:p>
        </p:txBody>
      </p:sp>
      <p:sp>
        <p:nvSpPr>
          <p:cNvPr id="125" name="Tekst — symbol zastępczy 124"/>
          <p:cNvSpPr>
            <a:spLocks noGrp="1"/>
          </p:cNvSpPr>
          <p:nvPr>
            <p:ph type="body" sz="quarter" idx="43"/>
          </p:nvPr>
        </p:nvSpPr>
        <p:spPr>
          <a:xfrm>
            <a:off x="3748088" y="4418088"/>
            <a:ext cx="2652713" cy="528277"/>
          </a:xfrm>
        </p:spPr>
        <p:txBody>
          <a:bodyPr rtlCol="0"/>
          <a:lstStyle/>
          <a:p>
            <a:pPr marL="0" indent="0" rtl="0">
              <a:buNone/>
            </a:pPr>
            <a:r>
              <a:rPr lang="pl-PL"/>
              <a:t>Obszar z prawej świetnie się nadaje na zestawienie kluczowych produktów lub usług.</a:t>
            </a:r>
          </a:p>
          <a:p>
            <a:pPr rtl="0"/>
            <a:endParaRPr lang="pl-PL"/>
          </a:p>
          <a:p>
            <a:pPr rtl="0"/>
            <a:endParaRPr lang="pl-PL"/>
          </a:p>
        </p:txBody>
      </p:sp>
      <p:pic>
        <p:nvPicPr>
          <p:cNvPr id="250" name="Obraz — symbol zastępczy 249" descr="Czarno-białe zdjęcie krzeseł w pobliżu okien w słonecznym korytarzu biurowca" title="Obraz przykładowy"/>
          <p:cNvPicPr>
            <a:picLocks noGrp="1" noChangeAspect="1"/>
          </p:cNvPicPr>
          <p:nvPr>
            <p:ph type="pic" sz="quarter" idx="22"/>
          </p:nvPr>
        </p:nvPicPr>
        <p:blipFill rotWithShape="1">
          <a:blip r:embed="rId4" cstate="print">
            <a:extLst>
              <a:ext uri="{28A0092B-C50C-407E-A947-70E740481C1C}">
                <a14:useLocalDpi xmlns:a14="http://schemas.microsoft.com/office/drawing/2010/main" val="0"/>
              </a:ext>
            </a:extLst>
          </a:blip>
          <a:srcRect/>
          <a:stretch/>
        </p:blipFill>
        <p:spPr/>
      </p:pic>
      <p:sp>
        <p:nvSpPr>
          <p:cNvPr id="127" name="Tekst — symbol zastępczy 126"/>
          <p:cNvSpPr>
            <a:spLocks noGrp="1"/>
          </p:cNvSpPr>
          <p:nvPr>
            <p:ph type="body" sz="quarter" idx="45"/>
          </p:nvPr>
        </p:nvSpPr>
        <p:spPr/>
        <p:txBody>
          <a:bodyPr rtlCol="0"/>
          <a:lstStyle/>
          <a:p>
            <a:pPr marL="0" indent="0" rtl="0">
              <a:buNone/>
            </a:pPr>
            <a:r>
              <a:rPr lang="pl-PL"/>
              <a:t>Tutaj możesz wymienić kilku najbardziej imponujących klientów:</a:t>
            </a:r>
          </a:p>
          <a:p>
            <a:pPr lvl="0" rtl="0"/>
            <a:r>
              <a:rPr lang="pl-PL"/>
              <a:t>Duża ważna firma</a:t>
            </a:r>
          </a:p>
          <a:p>
            <a:pPr lvl="0" rtl="0"/>
            <a:r>
              <a:rPr lang="pl-PL"/>
              <a:t>Bardzo dobrze znana firma</a:t>
            </a:r>
          </a:p>
          <a:p>
            <a:pPr lvl="0" rtl="0"/>
            <a:r>
              <a:rPr lang="pl-PL"/>
              <a:t>Bardzo imponująca firma</a:t>
            </a:r>
          </a:p>
          <a:p>
            <a:pPr rtl="0"/>
            <a:endParaRPr lang="pl-PL"/>
          </a:p>
        </p:txBody>
      </p:sp>
      <p:sp>
        <p:nvSpPr>
          <p:cNvPr id="126" name="Tekst — symbol zastępczy 125"/>
          <p:cNvSpPr>
            <a:spLocks noGrp="1"/>
          </p:cNvSpPr>
          <p:nvPr>
            <p:ph type="body" sz="quarter" idx="44"/>
          </p:nvPr>
        </p:nvSpPr>
        <p:spPr/>
        <p:txBody>
          <a:bodyPr rtlCol="0"/>
          <a:lstStyle/>
          <a:p>
            <a:pPr rtl="0"/>
            <a:r>
              <a:rPr lang="pl-PL"/>
              <a:t>Najważniejsza oferta</a:t>
            </a:r>
          </a:p>
        </p:txBody>
      </p:sp>
      <p:sp>
        <p:nvSpPr>
          <p:cNvPr id="129" name="Tekst — symbol zastępczy 128"/>
          <p:cNvSpPr>
            <a:spLocks noGrp="1"/>
          </p:cNvSpPr>
          <p:nvPr>
            <p:ph type="body" sz="quarter" idx="47"/>
          </p:nvPr>
        </p:nvSpPr>
        <p:spPr/>
        <p:txBody>
          <a:bodyPr rtlCol="0"/>
          <a:lstStyle/>
          <a:p>
            <a:pPr marL="0" indent="0" rtl="0">
              <a:buNone/>
            </a:pPr>
            <a:r>
              <a:rPr lang="pl-PL"/>
              <a:t>Nie wstydź się! Pochwal się swoimi osiągnięciami. W tym miejscu podaj najważniejsze informacje o tym, czym się zajmuje Twoja firma. I jeszcze jedna rada…</a:t>
            </a:r>
          </a:p>
          <a:p>
            <a:pPr rtl="0"/>
            <a:endParaRPr lang="pl-PL"/>
          </a:p>
        </p:txBody>
      </p:sp>
      <p:sp>
        <p:nvSpPr>
          <p:cNvPr id="128" name="Tekst — symbol zastępczy 127"/>
          <p:cNvSpPr>
            <a:spLocks noGrp="1"/>
          </p:cNvSpPr>
          <p:nvPr>
            <p:ph type="body" sz="quarter" idx="46"/>
          </p:nvPr>
        </p:nvSpPr>
        <p:spPr>
          <a:xfrm>
            <a:off x="7131368" y="3661223"/>
            <a:ext cx="2560320" cy="237054"/>
          </a:xfrm>
        </p:spPr>
        <p:txBody>
          <a:bodyPr rtlCol="0"/>
          <a:lstStyle/>
          <a:p>
            <a:pPr rtl="0"/>
            <a:r>
              <a:rPr lang="pl-PL"/>
              <a:t>Nie wstydź się!</a:t>
            </a:r>
          </a:p>
        </p:txBody>
      </p:sp>
      <p:sp>
        <p:nvSpPr>
          <p:cNvPr id="130" name="Tekst — symbol zastępczy 129"/>
          <p:cNvSpPr>
            <a:spLocks noGrp="1"/>
          </p:cNvSpPr>
          <p:nvPr>
            <p:ph type="body" sz="quarter" idx="48"/>
          </p:nvPr>
        </p:nvSpPr>
        <p:spPr>
          <a:xfrm>
            <a:off x="7131368" y="3992650"/>
            <a:ext cx="2560320" cy="1136428"/>
          </a:xfrm>
        </p:spPr>
        <p:txBody>
          <a:bodyPr rtlCol="0"/>
          <a:lstStyle/>
          <a:p>
            <a:pPr marL="0" indent="0" rtl="0">
              <a:buNone/>
            </a:pPr>
            <a:r>
              <a:rPr lang="pl-PL"/>
              <a:t>To świetne miejsce na zwięzły opis działalności. Wyobraź sobie, że masz tylko kilka sekund na przedstawienie komuś swoich produktów lub usług — co warto o nich powiedzieć? </a:t>
            </a:r>
          </a:p>
          <a:p>
            <a:pPr rtl="0"/>
            <a:r>
              <a:rPr lang="pl-PL"/>
              <a:t>Wprowadź własny tekst, aby podkreślić zalety firmy i oferowanych usług!</a:t>
            </a:r>
          </a:p>
        </p:txBody>
      </p:sp>
      <p:sp>
        <p:nvSpPr>
          <p:cNvPr id="219" name="Tekst — symbol zastępczy 218"/>
          <p:cNvSpPr>
            <a:spLocks noGrp="1"/>
          </p:cNvSpPr>
          <p:nvPr>
            <p:ph type="body" sz="quarter" idx="49"/>
          </p:nvPr>
        </p:nvSpPr>
        <p:spPr/>
        <p:txBody>
          <a:bodyPr rtlCol="0"/>
          <a:lstStyle/>
          <a:p>
            <a:pPr rtl="0"/>
            <a:r>
              <a:rPr lang="pl-PL"/>
              <a:t>Skontaktuj się z nami</a:t>
            </a:r>
          </a:p>
        </p:txBody>
      </p:sp>
      <p:sp>
        <p:nvSpPr>
          <p:cNvPr id="220" name="Tekst — symbol zastępczy 219"/>
          <p:cNvSpPr>
            <a:spLocks noGrp="1"/>
          </p:cNvSpPr>
          <p:nvPr>
            <p:ph type="body" sz="quarter" idx="50"/>
          </p:nvPr>
        </p:nvSpPr>
        <p:spPr/>
        <p:txBody>
          <a:bodyPr rtlCol="0"/>
          <a:lstStyle/>
          <a:p>
            <a:pPr rtl="0"/>
            <a:r>
              <a:rPr lang="pl-PL"/>
              <a:t>Northwind Traders</a:t>
            </a:r>
          </a:p>
          <a:p>
            <a:pPr rtl="0"/>
            <a:r>
              <a:rPr lang="pl-PL"/>
              <a:t>ul. Szeroka 4567</a:t>
            </a:r>
          </a:p>
          <a:p>
            <a:pPr rtl="0"/>
            <a:r>
              <a:rPr lang="pl-PL"/>
              <a:t>78-901 Warszawa</a:t>
            </a:r>
          </a:p>
          <a:p>
            <a:pPr rtl="0"/>
            <a:r>
              <a:rPr lang="pl-PL"/>
              <a:t>(718) 555-1234</a:t>
            </a:r>
          </a:p>
          <a:p>
            <a:pPr rtl="0"/>
            <a:r>
              <a:rPr lang="pl-PL"/>
              <a:t>kim@northwindtraders.com</a:t>
            </a:r>
          </a:p>
          <a:p>
            <a:pPr rtl="0"/>
            <a:r>
              <a:rPr lang="pl-PL"/>
              <a:t>Odwiedź naszą stronę internetową:</a:t>
            </a:r>
          </a:p>
          <a:p>
            <a:pPr rtl="0"/>
            <a:r>
              <a:rPr lang="pl-PL"/>
              <a:t>www.northwindtraders.com</a:t>
            </a:r>
          </a:p>
          <a:p>
            <a:pPr rtl="0"/>
            <a:endParaRPr lang="pl-PL"/>
          </a:p>
        </p:txBody>
      </p:sp>
      <p:sp>
        <p:nvSpPr>
          <p:cNvPr id="25" name="Tekst — symbol zastępczy 24"/>
          <p:cNvSpPr>
            <a:spLocks noGrp="1"/>
          </p:cNvSpPr>
          <p:nvPr>
            <p:ph type="body" sz="quarter" idx="54"/>
          </p:nvPr>
        </p:nvSpPr>
        <p:spPr/>
        <p:txBody>
          <a:bodyPr rtlCol="0">
            <a:normAutofit fontScale="25000" lnSpcReduction="20000"/>
          </a:bodyPr>
          <a:lstStyle/>
          <a:p>
            <a:pPr rtl="0"/>
            <a:endParaRPr lang="pl-PL"/>
          </a:p>
        </p:txBody>
      </p:sp>
      <p:sp>
        <p:nvSpPr>
          <p:cNvPr id="26" name="Tekst — symbol zastępczy 25"/>
          <p:cNvSpPr>
            <a:spLocks noGrp="1"/>
          </p:cNvSpPr>
          <p:nvPr>
            <p:ph type="body" sz="quarter" idx="55"/>
          </p:nvPr>
        </p:nvSpPr>
        <p:spPr/>
        <p:txBody>
          <a:bodyPr rtlCol="0">
            <a:normAutofit fontScale="25000" lnSpcReduction="20000"/>
          </a:bodyPr>
          <a:lstStyle/>
          <a:p>
            <a:pPr rtl="0"/>
            <a:endParaRPr lang="pl-PL"/>
          </a:p>
        </p:txBody>
      </p:sp>
      <p:sp>
        <p:nvSpPr>
          <p:cNvPr id="27" name="Tekst — symbol zastępczy 26"/>
          <p:cNvSpPr>
            <a:spLocks noGrp="1"/>
          </p:cNvSpPr>
          <p:nvPr>
            <p:ph type="body" sz="quarter" idx="56"/>
          </p:nvPr>
        </p:nvSpPr>
        <p:spPr/>
        <p:txBody>
          <a:bodyPr rtlCol="0">
            <a:normAutofit fontScale="25000" lnSpcReduction="20000"/>
          </a:bodyPr>
          <a:lstStyle/>
          <a:p>
            <a:pPr rtl="0"/>
            <a:endParaRPr lang="pl-PL"/>
          </a:p>
        </p:txBody>
      </p:sp>
      <p:cxnSp>
        <p:nvCxnSpPr>
          <p:cNvPr id="47" name="zagnij"/>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48" name="zagnij"/>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184843"/>
      </p:ext>
    </p:extLst>
  </p:cSld>
  <p:clrMapOvr>
    <a:masterClrMapping/>
  </p:clrMapOvr>
</p:sld>
</file>

<file path=ppt/theme/theme1.xml><?xml version="1.0" encoding="utf-8"?>
<a:theme xmlns:a="http://schemas.openxmlformats.org/drawingml/2006/main" name="Czerwona broszura 27,9 x 21,6">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Custom 21">
      <a:majorFont>
        <a:latin typeface="Arial"/>
        <a:ea typeface=""/>
        <a:cs typeface=""/>
      </a:majorFont>
      <a:minorFont>
        <a:latin typeface="Times New Roman"/>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dBrochure.potx" id="{E914270B-3276-4F2E-8580-C3CCE9E5F702}" vid="{E9F90C9B-080A-428F-9657-A3A4573153FD}"/>
    </a:ext>
  </a:extLst>
</a:theme>
</file>

<file path=ppt/theme/theme2.xml><?xml version="1.0" encoding="utf-8"?>
<a:theme xmlns:a="http://schemas.openxmlformats.org/drawingml/2006/main" name="Motyw pakietu Office">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TotalTime>
  <Words>504</Words>
  <PresentationFormat>Niestandardowy</PresentationFormat>
  <Paragraphs>46</Paragraphs>
  <Slides>2</Slides>
  <Notes>2</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2</vt:i4>
      </vt:variant>
    </vt:vector>
  </HeadingPairs>
  <TitlesOfParts>
    <vt:vector size="5" baseType="lpstr">
      <vt:lpstr>Arial</vt:lpstr>
      <vt:lpstr>Times New Roman</vt:lpstr>
      <vt:lpstr>Czerwona broszura 27,9 x 21,6</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terms:created xsi:type="dcterms:W3CDTF">2014-05-09T17:43:57Z</dcterms:created>
  <dcterms:modified xsi:type="dcterms:W3CDTF">2021-04-09T08:10:48Z</dcterms:modified>
</cp:coreProperties>
</file>