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6" r:id="rId5"/>
    <p:sldId id="268" r:id="rId6"/>
    <p:sldId id="269" r:id="rId7"/>
    <p:sldId id="270" r:id="rId8"/>
    <p:sldId id="264" r:id="rId9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721" autoAdjust="0"/>
  </p:normalViewPr>
  <p:slideViewPr>
    <p:cSldViewPr snapToGrid="0">
      <p:cViewPr varScale="1">
        <p:scale>
          <a:sx n="78" d="100"/>
          <a:sy n="78" d="100"/>
        </p:scale>
        <p:origin x="126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3" d="100"/>
          <a:sy n="73" d="100"/>
        </p:scale>
        <p:origin x="221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D7DDCDD5-C8B4-4AE3-82C6-1BC8C8C52A53}" type="datetime1">
              <a:rPr lang="pl-PL" smtClean="0"/>
              <a:pPr algn="r" rtl="0"/>
              <a:t>2014-01-18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pl-PL" dirty="0" smtClean="0"/>
              <a:t>‹#›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5271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58F2D247-A7A4-4852-B074-E3DCF667271B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81893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UWAGA: Aby zamienić ten obraz, po prostu zaznacz go i usuń. Następnie kliknij ikonę Wstaw obraz, aby zamiast poprzedniego obrazu wstawić własny.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45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noProof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80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noProof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45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noProof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41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52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upa 14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148" name="Dowolny kształt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9" name="Dowolny kształt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0" name="Dowolny kształt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1" name="Dowolny kształt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2" name="Dowolny kształt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3" name="Dowolny kształt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4" name="Dowolny kształt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5" name="Dowolny kształt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6" name="Dowolny kształt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7" name="Dowolny kształt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8" name="Dowolny kształt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9" name="Dowolny kształt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0" name="Dowolny kształt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1" name="Dowolny kształt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2" name="Dowolny kształt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3" name="Dowolny kształt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4" name="Dowolny kształt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5" name="Dowolny kształt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grpSp>
          <p:nvGrpSpPr>
            <p:cNvPr id="166" name="Grupa 16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167" name="Dowolny kształt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8" name="Dowolny kształt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9" name="Dowolny kształt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0" name="Dowolny kształt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1" name="Dowolny kształt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2" name="Dowolny kształt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3" name="Dowolny kształt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4" name="Dowolny kształt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5" name="Dowolny kształt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6" name="Dowolny kształt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7" name="Dowolny kształt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8" name="Dowolny kształt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9" name="Dowolny kształt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0" name="Dowolny kształt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1" name="Dowolny kształt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2" name="Dowolny kształt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3" name="Dowolny kształt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4" name="Dowolny kształt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5" name="Dowolny kształt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6" name="Dowolny kształt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7" name="Dowolny kształt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8" name="Dowolny kształt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9" name="Dowolny kształt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0" name="Dowolny kształt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1" name="Dowolny kształt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2" name="Dowolny kształt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3" name="Dowolny kształt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4" name="Dowolny kształt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5" name="Dowolny kształt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6" name="Dowolny kształt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7" name="Dowolny kształt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8" name="Dowolny kształt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9" name="Dowolny kształt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0" name="Dowolny kształt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1" name="Dowolny kształt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2" name="Dowolny kształt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3" name="Dowolny kształt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4" name="Dowolny kształt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5" name="Dowolny kształt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6" name="Dowolny kształt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7" name="Dowolny kształt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8" name="Dowolny kształt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9" name="Dowolny kształt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0" name="Dowolny kształt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1" name="Dowolny kształt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2" name="Dowolny kształt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3" name="Dowolny kształt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4" name="Dowolny kształt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5" name="Dowolny kształt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6" name="Dowolny kształt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7" name="Dowolny kształt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8" name="Dowolny kształt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9" name="Dowolny kształt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0" name="Dowolny kształt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1" name="Dowolny kształt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2" name="Dowolny kształt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3" name="Dowolny kształt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4" name="Dowolny kształt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5" name="Dowolny kształt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6" name="Dowolny kształt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7" name="Dowolny kształt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8" name="Dowolny kształt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9" name="Dowolny kształt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0" name="Dowolny kształt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1" name="Dowolny kształt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2" name="Dowolny kształt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3" name="Dowolny kształt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4" name="Dowolny kształt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5" name="Dowolny kształt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6" name="Dowolny kształt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7" name="Dowolny kształt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8" name="Dowolny kształt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9" name="Dowolny kształt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0" name="Dowolny kształt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1" name="Dowolny kształt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2" name="Dowolny kształt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3" name="Dowolny kształt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4" name="Dowolny kształt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5" name="Dowolny kształt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6" name="Dowolny kształt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7" name="Dowolny kształt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8" name="Dowolny kształt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9" name="Dowolny kształt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0" name="Dowolny kształt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1" name="Dowolny kształt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2" name="Dowolny kształt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3" name="Dowolny kształt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4" name="Dowolny kształt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5" name="Dowolny kształt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6" name="Dowolny kształt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7" name="Dowolny kształt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8" name="Dowolny kształt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9" name="Dowolny kształt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0" name="Dowolny kształt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1" name="Dowolny kształt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2" name="Dowolny kształt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3" name="Dowolny kształt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4" name="Dowolny kształt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5" name="Dowolny kształt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6" name="Dowolny kształt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7" name="Dowolny kształt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8" name="Dowolny kształt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9" name="Dowolny kształt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0" name="Dowolny kształt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1" name="Dowolny kształt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2" name="Dowolny kształt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3" name="Dowolny kształt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4" name="Dowolny kształt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5" name="Dowolny kształt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6" name="Dowolny kształt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7" name="Dowolny kształt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8" name="Dowolny kształt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9" name="Dowolny kształt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0" name="Dowolny kształt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1" name="Dowolny kształt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2" name="Dowolny kształt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3" name="Dowolny kształt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4" name="Dowolny kształt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5" name="Dowolny kształt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6" name="Dowolny kształt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7" name="Dowolny kształt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8" name="Dowolny kształt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9" name="Dowolny kształt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0" name="Dowolny kształt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1" name="Dowolny kształt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2" name="Dowolny kształt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3" name="Dowolny kształt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4" name="Dowolny kształt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5" name="Dowolny kształt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6" name="Dowolny kształt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7" name="Dowolny kształt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8" name="Dowolny kształt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9" name="Dowolny kształt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0" name="Dowolny kształt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1" name="Dowolny kształt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2" name="Dowolny kształt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3" name="Dowolny kształt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4" name="Dowolny kształt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</p:grpSp>
      <p:sp>
        <p:nvSpPr>
          <p:cNvPr id="305" name="Prostokąt 304"/>
          <p:cNvSpPr/>
          <p:nvPr/>
        </p:nvSpPr>
        <p:spPr>
          <a:xfrm>
            <a:off x="3122613" y="0"/>
            <a:ext cx="5943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sp>
        <p:nvSpPr>
          <p:cNvPr id="306" name="Dowolny kształt 305"/>
          <p:cNvSpPr>
            <a:spLocks/>
          </p:cNvSpPr>
          <p:nvPr/>
        </p:nvSpPr>
        <p:spPr bwMode="white">
          <a:xfrm>
            <a:off x="3078481" y="57262"/>
            <a:ext cx="2519414" cy="1665286"/>
          </a:xfrm>
          <a:custGeom>
            <a:avLst/>
            <a:gdLst>
              <a:gd name="T0" fmla="*/ 86 w 791"/>
              <a:gd name="T1" fmla="*/ 452 h 522"/>
              <a:gd name="T2" fmla="*/ 171 w 791"/>
              <a:gd name="T3" fmla="*/ 492 h 522"/>
              <a:gd name="T4" fmla="*/ 127 w 791"/>
              <a:gd name="T5" fmla="*/ 522 h 522"/>
              <a:gd name="T6" fmla="*/ 357 w 791"/>
              <a:gd name="T7" fmla="*/ 418 h 522"/>
              <a:gd name="T8" fmla="*/ 251 w 791"/>
              <a:gd name="T9" fmla="*/ 522 h 522"/>
              <a:gd name="T10" fmla="*/ 300 w 791"/>
              <a:gd name="T11" fmla="*/ 522 h 522"/>
              <a:gd name="T12" fmla="*/ 352 w 791"/>
              <a:gd name="T13" fmla="*/ 497 h 522"/>
              <a:gd name="T14" fmla="*/ 385 w 791"/>
              <a:gd name="T15" fmla="*/ 440 h 522"/>
              <a:gd name="T16" fmla="*/ 396 w 791"/>
              <a:gd name="T17" fmla="*/ 440 h 522"/>
              <a:gd name="T18" fmla="*/ 422 w 791"/>
              <a:gd name="T19" fmla="*/ 522 h 522"/>
              <a:gd name="T20" fmla="*/ 456 w 791"/>
              <a:gd name="T21" fmla="*/ 522 h 522"/>
              <a:gd name="T22" fmla="*/ 494 w 791"/>
              <a:gd name="T23" fmla="*/ 522 h 522"/>
              <a:gd name="T24" fmla="*/ 564 w 791"/>
              <a:gd name="T25" fmla="*/ 522 h 522"/>
              <a:gd name="T26" fmla="*/ 434 w 791"/>
              <a:gd name="T27" fmla="*/ 415 h 522"/>
              <a:gd name="T28" fmla="*/ 745 w 791"/>
              <a:gd name="T29" fmla="*/ 522 h 522"/>
              <a:gd name="T30" fmla="*/ 438 w 791"/>
              <a:gd name="T31" fmla="*/ 403 h 522"/>
              <a:gd name="T32" fmla="*/ 664 w 791"/>
              <a:gd name="T33" fmla="*/ 445 h 522"/>
              <a:gd name="T34" fmla="*/ 636 w 791"/>
              <a:gd name="T35" fmla="*/ 415 h 522"/>
              <a:gd name="T36" fmla="*/ 576 w 791"/>
              <a:gd name="T37" fmla="*/ 371 h 522"/>
              <a:gd name="T38" fmla="*/ 774 w 791"/>
              <a:gd name="T39" fmla="*/ 331 h 522"/>
              <a:gd name="T40" fmla="*/ 436 w 791"/>
              <a:gd name="T41" fmla="*/ 382 h 522"/>
              <a:gd name="T42" fmla="*/ 659 w 791"/>
              <a:gd name="T43" fmla="*/ 274 h 522"/>
              <a:gd name="T44" fmla="*/ 435 w 791"/>
              <a:gd name="T45" fmla="*/ 373 h 522"/>
              <a:gd name="T46" fmla="*/ 721 w 791"/>
              <a:gd name="T47" fmla="*/ 169 h 522"/>
              <a:gd name="T48" fmla="*/ 640 w 791"/>
              <a:gd name="T49" fmla="*/ 186 h 522"/>
              <a:gd name="T50" fmla="*/ 540 w 791"/>
              <a:gd name="T51" fmla="*/ 200 h 522"/>
              <a:gd name="T52" fmla="*/ 540 w 791"/>
              <a:gd name="T53" fmla="*/ 142 h 522"/>
              <a:gd name="T54" fmla="*/ 506 w 791"/>
              <a:gd name="T55" fmla="*/ 233 h 522"/>
              <a:gd name="T56" fmla="*/ 584 w 791"/>
              <a:gd name="T57" fmla="*/ 57 h 522"/>
              <a:gd name="T58" fmla="*/ 504 w 791"/>
              <a:gd name="T59" fmla="*/ 0 h 522"/>
              <a:gd name="T60" fmla="*/ 491 w 791"/>
              <a:gd name="T61" fmla="*/ 126 h 522"/>
              <a:gd name="T62" fmla="*/ 417 w 791"/>
              <a:gd name="T63" fmla="*/ 205 h 522"/>
              <a:gd name="T64" fmla="*/ 422 w 791"/>
              <a:gd name="T65" fmla="*/ 104 h 522"/>
              <a:gd name="T66" fmla="*/ 409 w 791"/>
              <a:gd name="T67" fmla="*/ 202 h 522"/>
              <a:gd name="T68" fmla="*/ 348 w 791"/>
              <a:gd name="T69" fmla="*/ 71 h 522"/>
              <a:gd name="T70" fmla="*/ 307 w 791"/>
              <a:gd name="T71" fmla="*/ 47 h 522"/>
              <a:gd name="T72" fmla="*/ 370 w 791"/>
              <a:gd name="T73" fmla="*/ 334 h 522"/>
              <a:gd name="T74" fmla="*/ 293 w 791"/>
              <a:gd name="T75" fmla="*/ 138 h 522"/>
              <a:gd name="T76" fmla="*/ 372 w 791"/>
              <a:gd name="T77" fmla="*/ 354 h 522"/>
              <a:gd name="T78" fmla="*/ 200 w 791"/>
              <a:gd name="T79" fmla="*/ 69 h 522"/>
              <a:gd name="T80" fmla="*/ 186 w 791"/>
              <a:gd name="T81" fmla="*/ 150 h 522"/>
              <a:gd name="T82" fmla="*/ 362 w 791"/>
              <a:gd name="T83" fmla="*/ 365 h 522"/>
              <a:gd name="T84" fmla="*/ 161 w 791"/>
              <a:gd name="T85" fmla="*/ 223 h 522"/>
              <a:gd name="T86" fmla="*/ 239 w 791"/>
              <a:gd name="T87" fmla="*/ 288 h 522"/>
              <a:gd name="T88" fmla="*/ 93 w 791"/>
              <a:gd name="T89" fmla="*/ 275 h 522"/>
              <a:gd name="T90" fmla="*/ 29 w 791"/>
              <a:gd name="T91" fmla="*/ 298 h 522"/>
              <a:gd name="T92" fmla="*/ 320 w 791"/>
              <a:gd name="T93" fmla="*/ 372 h 522"/>
              <a:gd name="T94" fmla="*/ 122 w 791"/>
              <a:gd name="T95" fmla="*/ 342 h 522"/>
              <a:gd name="T96" fmla="*/ 148 w 791"/>
              <a:gd name="T97" fmla="*/ 375 h 522"/>
              <a:gd name="T98" fmla="*/ 115 w 791"/>
              <a:gd name="T99" fmla="*/ 437 h 522"/>
              <a:gd name="T100" fmla="*/ 0 w 791"/>
              <a:gd name="T101" fmla="*/ 441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91" h="522">
                <a:moveTo>
                  <a:pt x="20" y="466"/>
                </a:moveTo>
                <a:cubicBezTo>
                  <a:pt x="4" y="484"/>
                  <a:pt x="16" y="509"/>
                  <a:pt x="34" y="510"/>
                </a:cubicBezTo>
                <a:cubicBezTo>
                  <a:pt x="68" y="514"/>
                  <a:pt x="73" y="471"/>
                  <a:pt x="86" y="452"/>
                </a:cubicBezTo>
                <a:cubicBezTo>
                  <a:pt x="175" y="437"/>
                  <a:pt x="263" y="422"/>
                  <a:pt x="353" y="409"/>
                </a:cubicBezTo>
                <a:cubicBezTo>
                  <a:pt x="313" y="430"/>
                  <a:pt x="261" y="451"/>
                  <a:pt x="217" y="471"/>
                </a:cubicBezTo>
                <a:cubicBezTo>
                  <a:pt x="203" y="478"/>
                  <a:pt x="183" y="491"/>
                  <a:pt x="171" y="492"/>
                </a:cubicBezTo>
                <a:cubicBezTo>
                  <a:pt x="155" y="493"/>
                  <a:pt x="142" y="477"/>
                  <a:pt x="124" y="480"/>
                </a:cubicBezTo>
                <a:cubicBezTo>
                  <a:pt x="103" y="485"/>
                  <a:pt x="107" y="519"/>
                  <a:pt x="128" y="518"/>
                </a:cubicBezTo>
                <a:cubicBezTo>
                  <a:pt x="128" y="519"/>
                  <a:pt x="127" y="521"/>
                  <a:pt x="127" y="522"/>
                </a:cubicBezTo>
                <a:cubicBezTo>
                  <a:pt x="168" y="522"/>
                  <a:pt x="168" y="522"/>
                  <a:pt x="168" y="522"/>
                </a:cubicBezTo>
                <a:cubicBezTo>
                  <a:pt x="170" y="514"/>
                  <a:pt x="172" y="506"/>
                  <a:pt x="174" y="500"/>
                </a:cubicBezTo>
                <a:cubicBezTo>
                  <a:pt x="234" y="472"/>
                  <a:pt x="295" y="444"/>
                  <a:pt x="357" y="418"/>
                </a:cubicBezTo>
                <a:cubicBezTo>
                  <a:pt x="343" y="434"/>
                  <a:pt x="324" y="449"/>
                  <a:pt x="306" y="463"/>
                </a:cubicBezTo>
                <a:cubicBezTo>
                  <a:pt x="282" y="483"/>
                  <a:pt x="259" y="502"/>
                  <a:pt x="235" y="522"/>
                </a:cubicBezTo>
                <a:cubicBezTo>
                  <a:pt x="251" y="522"/>
                  <a:pt x="251" y="522"/>
                  <a:pt x="251" y="522"/>
                </a:cubicBezTo>
                <a:cubicBezTo>
                  <a:pt x="290" y="490"/>
                  <a:pt x="328" y="458"/>
                  <a:pt x="363" y="428"/>
                </a:cubicBezTo>
                <a:cubicBezTo>
                  <a:pt x="363" y="436"/>
                  <a:pt x="356" y="443"/>
                  <a:pt x="352" y="449"/>
                </a:cubicBezTo>
                <a:cubicBezTo>
                  <a:pt x="334" y="473"/>
                  <a:pt x="317" y="498"/>
                  <a:pt x="300" y="522"/>
                </a:cubicBezTo>
                <a:cubicBezTo>
                  <a:pt x="309" y="522"/>
                  <a:pt x="309" y="522"/>
                  <a:pt x="309" y="522"/>
                </a:cubicBezTo>
                <a:cubicBezTo>
                  <a:pt x="330" y="492"/>
                  <a:pt x="351" y="462"/>
                  <a:pt x="374" y="433"/>
                </a:cubicBezTo>
                <a:cubicBezTo>
                  <a:pt x="371" y="456"/>
                  <a:pt x="360" y="476"/>
                  <a:pt x="352" y="497"/>
                </a:cubicBezTo>
                <a:cubicBezTo>
                  <a:pt x="348" y="505"/>
                  <a:pt x="345" y="514"/>
                  <a:pt x="342" y="522"/>
                </a:cubicBezTo>
                <a:cubicBezTo>
                  <a:pt x="354" y="522"/>
                  <a:pt x="354" y="522"/>
                  <a:pt x="354" y="522"/>
                </a:cubicBezTo>
                <a:cubicBezTo>
                  <a:pt x="365" y="494"/>
                  <a:pt x="375" y="467"/>
                  <a:pt x="385" y="440"/>
                </a:cubicBezTo>
                <a:cubicBezTo>
                  <a:pt x="384" y="464"/>
                  <a:pt x="381" y="492"/>
                  <a:pt x="379" y="522"/>
                </a:cubicBezTo>
                <a:cubicBezTo>
                  <a:pt x="386" y="522"/>
                  <a:pt x="386" y="522"/>
                  <a:pt x="386" y="522"/>
                </a:cubicBezTo>
                <a:cubicBezTo>
                  <a:pt x="389" y="493"/>
                  <a:pt x="392" y="465"/>
                  <a:pt x="396" y="440"/>
                </a:cubicBezTo>
                <a:cubicBezTo>
                  <a:pt x="405" y="460"/>
                  <a:pt x="405" y="483"/>
                  <a:pt x="409" y="507"/>
                </a:cubicBezTo>
                <a:cubicBezTo>
                  <a:pt x="410" y="512"/>
                  <a:pt x="411" y="517"/>
                  <a:pt x="412" y="522"/>
                </a:cubicBezTo>
                <a:cubicBezTo>
                  <a:pt x="422" y="522"/>
                  <a:pt x="422" y="522"/>
                  <a:pt x="422" y="522"/>
                </a:cubicBezTo>
                <a:cubicBezTo>
                  <a:pt x="418" y="494"/>
                  <a:pt x="413" y="466"/>
                  <a:pt x="409" y="439"/>
                </a:cubicBezTo>
                <a:cubicBezTo>
                  <a:pt x="421" y="461"/>
                  <a:pt x="434" y="492"/>
                  <a:pt x="448" y="522"/>
                </a:cubicBezTo>
                <a:cubicBezTo>
                  <a:pt x="456" y="522"/>
                  <a:pt x="456" y="522"/>
                  <a:pt x="456" y="522"/>
                </a:cubicBezTo>
                <a:cubicBezTo>
                  <a:pt x="443" y="492"/>
                  <a:pt x="429" y="463"/>
                  <a:pt x="417" y="433"/>
                </a:cubicBezTo>
                <a:cubicBezTo>
                  <a:pt x="426" y="435"/>
                  <a:pt x="434" y="448"/>
                  <a:pt x="442" y="457"/>
                </a:cubicBezTo>
                <a:cubicBezTo>
                  <a:pt x="459" y="478"/>
                  <a:pt x="477" y="500"/>
                  <a:pt x="494" y="522"/>
                </a:cubicBezTo>
                <a:cubicBezTo>
                  <a:pt x="507" y="522"/>
                  <a:pt x="507" y="522"/>
                  <a:pt x="507" y="522"/>
                </a:cubicBezTo>
                <a:cubicBezTo>
                  <a:pt x="479" y="488"/>
                  <a:pt x="451" y="455"/>
                  <a:pt x="427" y="426"/>
                </a:cubicBezTo>
                <a:cubicBezTo>
                  <a:pt x="472" y="454"/>
                  <a:pt x="518" y="489"/>
                  <a:pt x="564" y="522"/>
                </a:cubicBezTo>
                <a:cubicBezTo>
                  <a:pt x="578" y="522"/>
                  <a:pt x="578" y="522"/>
                  <a:pt x="578" y="522"/>
                </a:cubicBezTo>
                <a:cubicBezTo>
                  <a:pt x="543" y="497"/>
                  <a:pt x="507" y="470"/>
                  <a:pt x="472" y="445"/>
                </a:cubicBezTo>
                <a:cubicBezTo>
                  <a:pt x="458" y="436"/>
                  <a:pt x="443" y="428"/>
                  <a:pt x="434" y="415"/>
                </a:cubicBezTo>
                <a:cubicBezTo>
                  <a:pt x="523" y="447"/>
                  <a:pt x="611" y="482"/>
                  <a:pt x="700" y="514"/>
                </a:cubicBezTo>
                <a:cubicBezTo>
                  <a:pt x="702" y="516"/>
                  <a:pt x="703" y="519"/>
                  <a:pt x="704" y="522"/>
                </a:cubicBezTo>
                <a:cubicBezTo>
                  <a:pt x="745" y="522"/>
                  <a:pt x="745" y="522"/>
                  <a:pt x="745" y="522"/>
                </a:cubicBezTo>
                <a:cubicBezTo>
                  <a:pt x="749" y="518"/>
                  <a:pt x="753" y="516"/>
                  <a:pt x="753" y="508"/>
                </a:cubicBezTo>
                <a:cubicBezTo>
                  <a:pt x="753" y="481"/>
                  <a:pt x="716" y="496"/>
                  <a:pt x="704" y="507"/>
                </a:cubicBezTo>
                <a:cubicBezTo>
                  <a:pt x="617" y="471"/>
                  <a:pt x="523" y="441"/>
                  <a:pt x="438" y="403"/>
                </a:cubicBezTo>
                <a:cubicBezTo>
                  <a:pt x="478" y="407"/>
                  <a:pt x="539" y="413"/>
                  <a:pt x="585" y="418"/>
                </a:cubicBezTo>
                <a:cubicBezTo>
                  <a:pt x="602" y="419"/>
                  <a:pt x="624" y="419"/>
                  <a:pt x="634" y="423"/>
                </a:cubicBezTo>
                <a:cubicBezTo>
                  <a:pt x="646" y="428"/>
                  <a:pt x="650" y="448"/>
                  <a:pt x="664" y="445"/>
                </a:cubicBezTo>
                <a:cubicBezTo>
                  <a:pt x="673" y="443"/>
                  <a:pt x="678" y="429"/>
                  <a:pt x="668" y="423"/>
                </a:cubicBezTo>
                <a:cubicBezTo>
                  <a:pt x="677" y="416"/>
                  <a:pt x="674" y="402"/>
                  <a:pt x="665" y="399"/>
                </a:cubicBezTo>
                <a:cubicBezTo>
                  <a:pt x="651" y="396"/>
                  <a:pt x="648" y="412"/>
                  <a:pt x="636" y="415"/>
                </a:cubicBezTo>
                <a:cubicBezTo>
                  <a:pt x="626" y="418"/>
                  <a:pt x="604" y="412"/>
                  <a:pt x="587" y="410"/>
                </a:cubicBezTo>
                <a:cubicBezTo>
                  <a:pt x="540" y="405"/>
                  <a:pt x="479" y="401"/>
                  <a:pt x="439" y="396"/>
                </a:cubicBezTo>
                <a:cubicBezTo>
                  <a:pt x="483" y="384"/>
                  <a:pt x="530" y="378"/>
                  <a:pt x="576" y="371"/>
                </a:cubicBezTo>
                <a:cubicBezTo>
                  <a:pt x="623" y="363"/>
                  <a:pt x="670" y="355"/>
                  <a:pt x="715" y="347"/>
                </a:cubicBezTo>
                <a:cubicBezTo>
                  <a:pt x="731" y="354"/>
                  <a:pt x="744" y="378"/>
                  <a:pt x="767" y="376"/>
                </a:cubicBezTo>
                <a:cubicBezTo>
                  <a:pt x="788" y="374"/>
                  <a:pt x="791" y="344"/>
                  <a:pt x="774" y="331"/>
                </a:cubicBezTo>
                <a:cubicBezTo>
                  <a:pt x="784" y="312"/>
                  <a:pt x="773" y="291"/>
                  <a:pt x="751" y="295"/>
                </a:cubicBezTo>
                <a:cubicBezTo>
                  <a:pt x="732" y="299"/>
                  <a:pt x="724" y="326"/>
                  <a:pt x="716" y="337"/>
                </a:cubicBezTo>
                <a:cubicBezTo>
                  <a:pt x="623" y="351"/>
                  <a:pt x="527" y="370"/>
                  <a:pt x="436" y="382"/>
                </a:cubicBezTo>
                <a:cubicBezTo>
                  <a:pt x="494" y="351"/>
                  <a:pt x="559" y="327"/>
                  <a:pt x="618" y="298"/>
                </a:cubicBezTo>
                <a:cubicBezTo>
                  <a:pt x="635" y="308"/>
                  <a:pt x="677" y="321"/>
                  <a:pt x="676" y="291"/>
                </a:cubicBezTo>
                <a:cubicBezTo>
                  <a:pt x="675" y="281"/>
                  <a:pt x="669" y="277"/>
                  <a:pt x="659" y="274"/>
                </a:cubicBezTo>
                <a:cubicBezTo>
                  <a:pt x="666" y="258"/>
                  <a:pt x="656" y="246"/>
                  <a:pt x="645" y="245"/>
                </a:cubicBezTo>
                <a:cubicBezTo>
                  <a:pt x="622" y="243"/>
                  <a:pt x="620" y="274"/>
                  <a:pt x="614" y="292"/>
                </a:cubicBezTo>
                <a:cubicBezTo>
                  <a:pt x="554" y="319"/>
                  <a:pt x="494" y="345"/>
                  <a:pt x="435" y="373"/>
                </a:cubicBezTo>
                <a:cubicBezTo>
                  <a:pt x="434" y="368"/>
                  <a:pt x="441" y="365"/>
                  <a:pt x="444" y="363"/>
                </a:cubicBezTo>
                <a:cubicBezTo>
                  <a:pt x="510" y="309"/>
                  <a:pt x="580" y="250"/>
                  <a:pt x="647" y="197"/>
                </a:cubicBezTo>
                <a:cubicBezTo>
                  <a:pt x="680" y="202"/>
                  <a:pt x="726" y="205"/>
                  <a:pt x="721" y="169"/>
                </a:cubicBezTo>
                <a:cubicBezTo>
                  <a:pt x="719" y="156"/>
                  <a:pt x="707" y="147"/>
                  <a:pt x="691" y="150"/>
                </a:cubicBezTo>
                <a:cubicBezTo>
                  <a:pt x="692" y="132"/>
                  <a:pt x="685" y="120"/>
                  <a:pt x="673" y="117"/>
                </a:cubicBezTo>
                <a:cubicBezTo>
                  <a:pt x="640" y="111"/>
                  <a:pt x="635" y="153"/>
                  <a:pt x="640" y="186"/>
                </a:cubicBezTo>
                <a:cubicBezTo>
                  <a:pt x="570" y="247"/>
                  <a:pt x="498" y="306"/>
                  <a:pt x="425" y="364"/>
                </a:cubicBezTo>
                <a:cubicBezTo>
                  <a:pt x="425" y="356"/>
                  <a:pt x="432" y="350"/>
                  <a:pt x="436" y="343"/>
                </a:cubicBezTo>
                <a:cubicBezTo>
                  <a:pt x="470" y="297"/>
                  <a:pt x="506" y="247"/>
                  <a:pt x="540" y="200"/>
                </a:cubicBezTo>
                <a:cubicBezTo>
                  <a:pt x="561" y="199"/>
                  <a:pt x="591" y="201"/>
                  <a:pt x="595" y="183"/>
                </a:cubicBezTo>
                <a:cubicBezTo>
                  <a:pt x="597" y="170"/>
                  <a:pt x="589" y="158"/>
                  <a:pt x="570" y="160"/>
                </a:cubicBezTo>
                <a:cubicBezTo>
                  <a:pt x="571" y="143"/>
                  <a:pt x="554" y="131"/>
                  <a:pt x="540" y="142"/>
                </a:cubicBezTo>
                <a:cubicBezTo>
                  <a:pt x="533" y="147"/>
                  <a:pt x="532" y="154"/>
                  <a:pt x="532" y="163"/>
                </a:cubicBezTo>
                <a:cubicBezTo>
                  <a:pt x="532" y="171"/>
                  <a:pt x="536" y="182"/>
                  <a:pt x="534" y="192"/>
                </a:cubicBezTo>
                <a:cubicBezTo>
                  <a:pt x="533" y="203"/>
                  <a:pt x="514" y="222"/>
                  <a:pt x="506" y="233"/>
                </a:cubicBezTo>
                <a:cubicBezTo>
                  <a:pt x="480" y="270"/>
                  <a:pt x="441" y="323"/>
                  <a:pt x="418" y="356"/>
                </a:cubicBezTo>
                <a:cubicBezTo>
                  <a:pt x="446" y="270"/>
                  <a:pt x="483" y="184"/>
                  <a:pt x="514" y="96"/>
                </a:cubicBezTo>
                <a:cubicBezTo>
                  <a:pt x="536" y="85"/>
                  <a:pt x="578" y="83"/>
                  <a:pt x="584" y="57"/>
                </a:cubicBezTo>
                <a:cubicBezTo>
                  <a:pt x="590" y="29"/>
                  <a:pt x="562" y="12"/>
                  <a:pt x="537" y="26"/>
                </a:cubicBezTo>
                <a:cubicBezTo>
                  <a:pt x="536" y="10"/>
                  <a:pt x="525" y="4"/>
                  <a:pt x="512" y="0"/>
                </a:cubicBezTo>
                <a:cubicBezTo>
                  <a:pt x="510" y="0"/>
                  <a:pt x="507" y="0"/>
                  <a:pt x="504" y="0"/>
                </a:cubicBezTo>
                <a:cubicBezTo>
                  <a:pt x="495" y="5"/>
                  <a:pt x="485" y="9"/>
                  <a:pt x="482" y="18"/>
                </a:cubicBezTo>
                <a:cubicBezTo>
                  <a:pt x="471" y="51"/>
                  <a:pt x="502" y="72"/>
                  <a:pt x="503" y="94"/>
                </a:cubicBezTo>
                <a:cubicBezTo>
                  <a:pt x="503" y="102"/>
                  <a:pt x="495" y="116"/>
                  <a:pt x="491" y="126"/>
                </a:cubicBezTo>
                <a:cubicBezTo>
                  <a:pt x="462" y="203"/>
                  <a:pt x="436" y="279"/>
                  <a:pt x="406" y="352"/>
                </a:cubicBezTo>
                <a:cubicBezTo>
                  <a:pt x="399" y="348"/>
                  <a:pt x="404" y="338"/>
                  <a:pt x="405" y="331"/>
                </a:cubicBezTo>
                <a:cubicBezTo>
                  <a:pt x="409" y="290"/>
                  <a:pt x="413" y="246"/>
                  <a:pt x="417" y="205"/>
                </a:cubicBezTo>
                <a:cubicBezTo>
                  <a:pt x="419" y="188"/>
                  <a:pt x="418" y="165"/>
                  <a:pt x="422" y="154"/>
                </a:cubicBezTo>
                <a:cubicBezTo>
                  <a:pt x="428" y="137"/>
                  <a:pt x="455" y="135"/>
                  <a:pt x="456" y="115"/>
                </a:cubicBezTo>
                <a:cubicBezTo>
                  <a:pt x="457" y="95"/>
                  <a:pt x="429" y="89"/>
                  <a:pt x="422" y="104"/>
                </a:cubicBezTo>
                <a:cubicBezTo>
                  <a:pt x="416" y="89"/>
                  <a:pt x="387" y="90"/>
                  <a:pt x="385" y="111"/>
                </a:cubicBezTo>
                <a:cubicBezTo>
                  <a:pt x="384" y="133"/>
                  <a:pt x="410" y="136"/>
                  <a:pt x="414" y="154"/>
                </a:cubicBezTo>
                <a:cubicBezTo>
                  <a:pt x="417" y="165"/>
                  <a:pt x="411" y="186"/>
                  <a:pt x="409" y="202"/>
                </a:cubicBezTo>
                <a:cubicBezTo>
                  <a:pt x="404" y="253"/>
                  <a:pt x="400" y="305"/>
                  <a:pt x="396" y="350"/>
                </a:cubicBezTo>
                <a:cubicBezTo>
                  <a:pt x="381" y="283"/>
                  <a:pt x="367" y="182"/>
                  <a:pt x="354" y="107"/>
                </a:cubicBezTo>
                <a:cubicBezTo>
                  <a:pt x="352" y="94"/>
                  <a:pt x="347" y="80"/>
                  <a:pt x="348" y="71"/>
                </a:cubicBezTo>
                <a:cubicBezTo>
                  <a:pt x="349" y="58"/>
                  <a:pt x="363" y="50"/>
                  <a:pt x="359" y="36"/>
                </a:cubicBezTo>
                <a:cubicBezTo>
                  <a:pt x="356" y="22"/>
                  <a:pt x="333" y="24"/>
                  <a:pt x="331" y="37"/>
                </a:cubicBezTo>
                <a:cubicBezTo>
                  <a:pt x="319" y="31"/>
                  <a:pt x="308" y="39"/>
                  <a:pt x="307" y="47"/>
                </a:cubicBezTo>
                <a:cubicBezTo>
                  <a:pt x="305" y="64"/>
                  <a:pt x="326" y="68"/>
                  <a:pt x="338" y="73"/>
                </a:cubicBezTo>
                <a:cubicBezTo>
                  <a:pt x="352" y="167"/>
                  <a:pt x="372" y="262"/>
                  <a:pt x="383" y="354"/>
                </a:cubicBezTo>
                <a:cubicBezTo>
                  <a:pt x="376" y="351"/>
                  <a:pt x="373" y="341"/>
                  <a:pt x="370" y="334"/>
                </a:cubicBezTo>
                <a:cubicBezTo>
                  <a:pt x="352" y="295"/>
                  <a:pt x="335" y="256"/>
                  <a:pt x="318" y="216"/>
                </a:cubicBezTo>
                <a:cubicBezTo>
                  <a:pt x="311" y="202"/>
                  <a:pt x="297" y="180"/>
                  <a:pt x="297" y="169"/>
                </a:cubicBezTo>
                <a:cubicBezTo>
                  <a:pt x="296" y="158"/>
                  <a:pt x="308" y="140"/>
                  <a:pt x="293" y="138"/>
                </a:cubicBezTo>
                <a:cubicBezTo>
                  <a:pt x="284" y="137"/>
                  <a:pt x="282" y="141"/>
                  <a:pt x="280" y="149"/>
                </a:cubicBezTo>
                <a:cubicBezTo>
                  <a:pt x="249" y="145"/>
                  <a:pt x="269" y="178"/>
                  <a:pt x="290" y="175"/>
                </a:cubicBezTo>
                <a:cubicBezTo>
                  <a:pt x="318" y="234"/>
                  <a:pt x="344" y="295"/>
                  <a:pt x="372" y="354"/>
                </a:cubicBezTo>
                <a:cubicBezTo>
                  <a:pt x="368" y="354"/>
                  <a:pt x="364" y="349"/>
                  <a:pt x="362" y="346"/>
                </a:cubicBezTo>
                <a:cubicBezTo>
                  <a:pt x="306" y="279"/>
                  <a:pt x="251" y="208"/>
                  <a:pt x="196" y="142"/>
                </a:cubicBezTo>
                <a:cubicBezTo>
                  <a:pt x="197" y="117"/>
                  <a:pt x="210" y="92"/>
                  <a:pt x="200" y="69"/>
                </a:cubicBezTo>
                <a:cubicBezTo>
                  <a:pt x="189" y="45"/>
                  <a:pt x="142" y="50"/>
                  <a:pt x="146" y="87"/>
                </a:cubicBezTo>
                <a:cubicBezTo>
                  <a:pt x="106" y="75"/>
                  <a:pt x="95" y="124"/>
                  <a:pt x="120" y="139"/>
                </a:cubicBezTo>
                <a:cubicBezTo>
                  <a:pt x="139" y="151"/>
                  <a:pt x="164" y="142"/>
                  <a:pt x="186" y="150"/>
                </a:cubicBezTo>
                <a:cubicBezTo>
                  <a:pt x="193" y="152"/>
                  <a:pt x="202" y="166"/>
                  <a:pt x="209" y="175"/>
                </a:cubicBezTo>
                <a:cubicBezTo>
                  <a:pt x="254" y="230"/>
                  <a:pt x="298" y="285"/>
                  <a:pt x="342" y="338"/>
                </a:cubicBezTo>
                <a:cubicBezTo>
                  <a:pt x="350" y="347"/>
                  <a:pt x="360" y="354"/>
                  <a:pt x="362" y="365"/>
                </a:cubicBezTo>
                <a:cubicBezTo>
                  <a:pt x="308" y="330"/>
                  <a:pt x="257" y="292"/>
                  <a:pt x="205" y="254"/>
                </a:cubicBezTo>
                <a:cubicBezTo>
                  <a:pt x="201" y="235"/>
                  <a:pt x="207" y="204"/>
                  <a:pt x="191" y="197"/>
                </a:cubicBezTo>
                <a:cubicBezTo>
                  <a:pt x="175" y="190"/>
                  <a:pt x="157" y="200"/>
                  <a:pt x="161" y="223"/>
                </a:cubicBezTo>
                <a:cubicBezTo>
                  <a:pt x="134" y="221"/>
                  <a:pt x="131" y="257"/>
                  <a:pt x="150" y="264"/>
                </a:cubicBezTo>
                <a:cubicBezTo>
                  <a:pt x="165" y="269"/>
                  <a:pt x="185" y="259"/>
                  <a:pt x="199" y="261"/>
                </a:cubicBezTo>
                <a:cubicBezTo>
                  <a:pt x="209" y="263"/>
                  <a:pt x="228" y="281"/>
                  <a:pt x="239" y="288"/>
                </a:cubicBezTo>
                <a:cubicBezTo>
                  <a:pt x="272" y="312"/>
                  <a:pt x="307" y="336"/>
                  <a:pt x="338" y="359"/>
                </a:cubicBezTo>
                <a:cubicBezTo>
                  <a:pt x="345" y="364"/>
                  <a:pt x="353" y="368"/>
                  <a:pt x="355" y="375"/>
                </a:cubicBezTo>
                <a:cubicBezTo>
                  <a:pt x="268" y="341"/>
                  <a:pt x="180" y="309"/>
                  <a:pt x="93" y="275"/>
                </a:cubicBezTo>
                <a:cubicBezTo>
                  <a:pt x="86" y="255"/>
                  <a:pt x="86" y="221"/>
                  <a:pt x="65" y="216"/>
                </a:cubicBezTo>
                <a:cubicBezTo>
                  <a:pt x="45" y="212"/>
                  <a:pt x="30" y="230"/>
                  <a:pt x="38" y="252"/>
                </a:cubicBezTo>
                <a:cubicBezTo>
                  <a:pt x="12" y="253"/>
                  <a:pt x="9" y="290"/>
                  <a:pt x="29" y="298"/>
                </a:cubicBezTo>
                <a:cubicBezTo>
                  <a:pt x="50" y="306"/>
                  <a:pt x="74" y="286"/>
                  <a:pt x="90" y="286"/>
                </a:cubicBezTo>
                <a:cubicBezTo>
                  <a:pt x="98" y="286"/>
                  <a:pt x="111" y="293"/>
                  <a:pt x="123" y="298"/>
                </a:cubicBezTo>
                <a:cubicBezTo>
                  <a:pt x="188" y="321"/>
                  <a:pt x="257" y="348"/>
                  <a:pt x="320" y="372"/>
                </a:cubicBezTo>
                <a:cubicBezTo>
                  <a:pt x="331" y="376"/>
                  <a:pt x="344" y="379"/>
                  <a:pt x="352" y="386"/>
                </a:cubicBezTo>
                <a:cubicBezTo>
                  <a:pt x="287" y="382"/>
                  <a:pt x="215" y="373"/>
                  <a:pt x="148" y="367"/>
                </a:cubicBezTo>
                <a:cubicBezTo>
                  <a:pt x="138" y="361"/>
                  <a:pt x="137" y="341"/>
                  <a:pt x="122" y="342"/>
                </a:cubicBezTo>
                <a:cubicBezTo>
                  <a:pt x="113" y="342"/>
                  <a:pt x="103" y="353"/>
                  <a:pt x="112" y="364"/>
                </a:cubicBezTo>
                <a:cubicBezTo>
                  <a:pt x="109" y="370"/>
                  <a:pt x="101" y="372"/>
                  <a:pt x="103" y="380"/>
                </a:cubicBezTo>
                <a:cubicBezTo>
                  <a:pt x="111" y="409"/>
                  <a:pt x="132" y="387"/>
                  <a:pt x="148" y="375"/>
                </a:cubicBezTo>
                <a:cubicBezTo>
                  <a:pt x="215" y="382"/>
                  <a:pt x="283" y="388"/>
                  <a:pt x="350" y="396"/>
                </a:cubicBezTo>
                <a:cubicBezTo>
                  <a:pt x="311" y="406"/>
                  <a:pt x="267" y="412"/>
                  <a:pt x="217" y="420"/>
                </a:cubicBezTo>
                <a:cubicBezTo>
                  <a:pt x="184" y="426"/>
                  <a:pt x="147" y="432"/>
                  <a:pt x="115" y="437"/>
                </a:cubicBezTo>
                <a:cubicBezTo>
                  <a:pt x="104" y="439"/>
                  <a:pt x="87" y="444"/>
                  <a:pt x="80" y="443"/>
                </a:cubicBezTo>
                <a:cubicBezTo>
                  <a:pt x="71" y="441"/>
                  <a:pt x="62" y="430"/>
                  <a:pt x="54" y="426"/>
                </a:cubicBezTo>
                <a:cubicBezTo>
                  <a:pt x="31" y="412"/>
                  <a:pt x="2" y="413"/>
                  <a:pt x="0" y="441"/>
                </a:cubicBezTo>
                <a:cubicBezTo>
                  <a:pt x="0" y="442"/>
                  <a:pt x="0" y="442"/>
                  <a:pt x="0" y="443"/>
                </a:cubicBezTo>
                <a:cubicBezTo>
                  <a:pt x="3" y="454"/>
                  <a:pt x="8" y="463"/>
                  <a:pt x="20" y="46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cxnSp>
        <p:nvCxnSpPr>
          <p:cNvPr id="307" name="Łącznik prosty 306"/>
          <p:cNvCxnSpPr/>
          <p:nvPr/>
        </p:nvCxnSpPr>
        <p:spPr bwMode="grayWhite">
          <a:xfrm>
            <a:off x="3122613" y="0"/>
            <a:ext cx="0" cy="685800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Łącznik prosty 307"/>
          <p:cNvCxnSpPr/>
          <p:nvPr/>
        </p:nvCxnSpPr>
        <p:spPr bwMode="grayWhite">
          <a:xfrm>
            <a:off x="9066213" y="0"/>
            <a:ext cx="0" cy="685800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Dowolny kształt 308"/>
          <p:cNvSpPr>
            <a:spLocks/>
          </p:cNvSpPr>
          <p:nvPr/>
        </p:nvSpPr>
        <p:spPr bwMode="white">
          <a:xfrm flipH="1" flipV="1">
            <a:off x="6584899" y="5086462"/>
            <a:ext cx="2519414" cy="1665286"/>
          </a:xfrm>
          <a:custGeom>
            <a:avLst/>
            <a:gdLst>
              <a:gd name="T0" fmla="*/ 86 w 791"/>
              <a:gd name="T1" fmla="*/ 452 h 522"/>
              <a:gd name="T2" fmla="*/ 171 w 791"/>
              <a:gd name="T3" fmla="*/ 492 h 522"/>
              <a:gd name="T4" fmla="*/ 127 w 791"/>
              <a:gd name="T5" fmla="*/ 522 h 522"/>
              <a:gd name="T6" fmla="*/ 357 w 791"/>
              <a:gd name="T7" fmla="*/ 418 h 522"/>
              <a:gd name="T8" fmla="*/ 251 w 791"/>
              <a:gd name="T9" fmla="*/ 522 h 522"/>
              <a:gd name="T10" fmla="*/ 300 w 791"/>
              <a:gd name="T11" fmla="*/ 522 h 522"/>
              <a:gd name="T12" fmla="*/ 352 w 791"/>
              <a:gd name="T13" fmla="*/ 497 h 522"/>
              <a:gd name="T14" fmla="*/ 385 w 791"/>
              <a:gd name="T15" fmla="*/ 440 h 522"/>
              <a:gd name="T16" fmla="*/ 396 w 791"/>
              <a:gd name="T17" fmla="*/ 440 h 522"/>
              <a:gd name="T18" fmla="*/ 422 w 791"/>
              <a:gd name="T19" fmla="*/ 522 h 522"/>
              <a:gd name="T20" fmla="*/ 456 w 791"/>
              <a:gd name="T21" fmla="*/ 522 h 522"/>
              <a:gd name="T22" fmla="*/ 494 w 791"/>
              <a:gd name="T23" fmla="*/ 522 h 522"/>
              <a:gd name="T24" fmla="*/ 564 w 791"/>
              <a:gd name="T25" fmla="*/ 522 h 522"/>
              <a:gd name="T26" fmla="*/ 434 w 791"/>
              <a:gd name="T27" fmla="*/ 415 h 522"/>
              <a:gd name="T28" fmla="*/ 745 w 791"/>
              <a:gd name="T29" fmla="*/ 522 h 522"/>
              <a:gd name="T30" fmla="*/ 438 w 791"/>
              <a:gd name="T31" fmla="*/ 403 h 522"/>
              <a:gd name="T32" fmla="*/ 664 w 791"/>
              <a:gd name="T33" fmla="*/ 445 h 522"/>
              <a:gd name="T34" fmla="*/ 636 w 791"/>
              <a:gd name="T35" fmla="*/ 415 h 522"/>
              <a:gd name="T36" fmla="*/ 576 w 791"/>
              <a:gd name="T37" fmla="*/ 371 h 522"/>
              <a:gd name="T38" fmla="*/ 774 w 791"/>
              <a:gd name="T39" fmla="*/ 331 h 522"/>
              <a:gd name="T40" fmla="*/ 436 w 791"/>
              <a:gd name="T41" fmla="*/ 382 h 522"/>
              <a:gd name="T42" fmla="*/ 659 w 791"/>
              <a:gd name="T43" fmla="*/ 274 h 522"/>
              <a:gd name="T44" fmla="*/ 435 w 791"/>
              <a:gd name="T45" fmla="*/ 373 h 522"/>
              <a:gd name="T46" fmla="*/ 721 w 791"/>
              <a:gd name="T47" fmla="*/ 169 h 522"/>
              <a:gd name="T48" fmla="*/ 640 w 791"/>
              <a:gd name="T49" fmla="*/ 186 h 522"/>
              <a:gd name="T50" fmla="*/ 540 w 791"/>
              <a:gd name="T51" fmla="*/ 200 h 522"/>
              <a:gd name="T52" fmla="*/ 540 w 791"/>
              <a:gd name="T53" fmla="*/ 142 h 522"/>
              <a:gd name="T54" fmla="*/ 506 w 791"/>
              <a:gd name="T55" fmla="*/ 233 h 522"/>
              <a:gd name="T56" fmla="*/ 584 w 791"/>
              <a:gd name="T57" fmla="*/ 57 h 522"/>
              <a:gd name="T58" fmla="*/ 504 w 791"/>
              <a:gd name="T59" fmla="*/ 0 h 522"/>
              <a:gd name="T60" fmla="*/ 491 w 791"/>
              <a:gd name="T61" fmla="*/ 126 h 522"/>
              <a:gd name="T62" fmla="*/ 417 w 791"/>
              <a:gd name="T63" fmla="*/ 205 h 522"/>
              <a:gd name="T64" fmla="*/ 422 w 791"/>
              <a:gd name="T65" fmla="*/ 104 h 522"/>
              <a:gd name="T66" fmla="*/ 409 w 791"/>
              <a:gd name="T67" fmla="*/ 202 h 522"/>
              <a:gd name="T68" fmla="*/ 348 w 791"/>
              <a:gd name="T69" fmla="*/ 71 h 522"/>
              <a:gd name="T70" fmla="*/ 307 w 791"/>
              <a:gd name="T71" fmla="*/ 47 h 522"/>
              <a:gd name="T72" fmla="*/ 370 w 791"/>
              <a:gd name="T73" fmla="*/ 334 h 522"/>
              <a:gd name="T74" fmla="*/ 293 w 791"/>
              <a:gd name="T75" fmla="*/ 138 h 522"/>
              <a:gd name="T76" fmla="*/ 372 w 791"/>
              <a:gd name="T77" fmla="*/ 354 h 522"/>
              <a:gd name="T78" fmla="*/ 200 w 791"/>
              <a:gd name="T79" fmla="*/ 69 h 522"/>
              <a:gd name="T80" fmla="*/ 186 w 791"/>
              <a:gd name="T81" fmla="*/ 150 h 522"/>
              <a:gd name="T82" fmla="*/ 362 w 791"/>
              <a:gd name="T83" fmla="*/ 365 h 522"/>
              <a:gd name="T84" fmla="*/ 161 w 791"/>
              <a:gd name="T85" fmla="*/ 223 h 522"/>
              <a:gd name="T86" fmla="*/ 239 w 791"/>
              <a:gd name="T87" fmla="*/ 288 h 522"/>
              <a:gd name="T88" fmla="*/ 93 w 791"/>
              <a:gd name="T89" fmla="*/ 275 h 522"/>
              <a:gd name="T90" fmla="*/ 29 w 791"/>
              <a:gd name="T91" fmla="*/ 298 h 522"/>
              <a:gd name="T92" fmla="*/ 320 w 791"/>
              <a:gd name="T93" fmla="*/ 372 h 522"/>
              <a:gd name="T94" fmla="*/ 122 w 791"/>
              <a:gd name="T95" fmla="*/ 342 h 522"/>
              <a:gd name="T96" fmla="*/ 148 w 791"/>
              <a:gd name="T97" fmla="*/ 375 h 522"/>
              <a:gd name="T98" fmla="*/ 115 w 791"/>
              <a:gd name="T99" fmla="*/ 437 h 522"/>
              <a:gd name="T100" fmla="*/ 0 w 791"/>
              <a:gd name="T101" fmla="*/ 441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91" h="522">
                <a:moveTo>
                  <a:pt x="20" y="466"/>
                </a:moveTo>
                <a:cubicBezTo>
                  <a:pt x="4" y="484"/>
                  <a:pt x="16" y="509"/>
                  <a:pt x="34" y="510"/>
                </a:cubicBezTo>
                <a:cubicBezTo>
                  <a:pt x="68" y="514"/>
                  <a:pt x="73" y="471"/>
                  <a:pt x="86" y="452"/>
                </a:cubicBezTo>
                <a:cubicBezTo>
                  <a:pt x="175" y="437"/>
                  <a:pt x="263" y="422"/>
                  <a:pt x="353" y="409"/>
                </a:cubicBezTo>
                <a:cubicBezTo>
                  <a:pt x="313" y="430"/>
                  <a:pt x="261" y="451"/>
                  <a:pt x="217" y="471"/>
                </a:cubicBezTo>
                <a:cubicBezTo>
                  <a:pt x="203" y="478"/>
                  <a:pt x="183" y="491"/>
                  <a:pt x="171" y="492"/>
                </a:cubicBezTo>
                <a:cubicBezTo>
                  <a:pt x="155" y="493"/>
                  <a:pt x="142" y="477"/>
                  <a:pt x="124" y="480"/>
                </a:cubicBezTo>
                <a:cubicBezTo>
                  <a:pt x="103" y="485"/>
                  <a:pt x="107" y="519"/>
                  <a:pt x="128" y="518"/>
                </a:cubicBezTo>
                <a:cubicBezTo>
                  <a:pt x="128" y="519"/>
                  <a:pt x="127" y="521"/>
                  <a:pt x="127" y="522"/>
                </a:cubicBezTo>
                <a:cubicBezTo>
                  <a:pt x="168" y="522"/>
                  <a:pt x="168" y="522"/>
                  <a:pt x="168" y="522"/>
                </a:cubicBezTo>
                <a:cubicBezTo>
                  <a:pt x="170" y="514"/>
                  <a:pt x="172" y="506"/>
                  <a:pt x="174" y="500"/>
                </a:cubicBezTo>
                <a:cubicBezTo>
                  <a:pt x="234" y="472"/>
                  <a:pt x="295" y="444"/>
                  <a:pt x="357" y="418"/>
                </a:cubicBezTo>
                <a:cubicBezTo>
                  <a:pt x="343" y="434"/>
                  <a:pt x="324" y="449"/>
                  <a:pt x="306" y="463"/>
                </a:cubicBezTo>
                <a:cubicBezTo>
                  <a:pt x="282" y="483"/>
                  <a:pt x="259" y="502"/>
                  <a:pt x="235" y="522"/>
                </a:cubicBezTo>
                <a:cubicBezTo>
                  <a:pt x="251" y="522"/>
                  <a:pt x="251" y="522"/>
                  <a:pt x="251" y="522"/>
                </a:cubicBezTo>
                <a:cubicBezTo>
                  <a:pt x="290" y="490"/>
                  <a:pt x="328" y="458"/>
                  <a:pt x="363" y="428"/>
                </a:cubicBezTo>
                <a:cubicBezTo>
                  <a:pt x="363" y="436"/>
                  <a:pt x="356" y="443"/>
                  <a:pt x="352" y="449"/>
                </a:cubicBezTo>
                <a:cubicBezTo>
                  <a:pt x="334" y="473"/>
                  <a:pt x="317" y="498"/>
                  <a:pt x="300" y="522"/>
                </a:cubicBezTo>
                <a:cubicBezTo>
                  <a:pt x="309" y="522"/>
                  <a:pt x="309" y="522"/>
                  <a:pt x="309" y="522"/>
                </a:cubicBezTo>
                <a:cubicBezTo>
                  <a:pt x="330" y="492"/>
                  <a:pt x="351" y="462"/>
                  <a:pt x="374" y="433"/>
                </a:cubicBezTo>
                <a:cubicBezTo>
                  <a:pt x="371" y="456"/>
                  <a:pt x="360" y="476"/>
                  <a:pt x="352" y="497"/>
                </a:cubicBezTo>
                <a:cubicBezTo>
                  <a:pt x="348" y="505"/>
                  <a:pt x="345" y="514"/>
                  <a:pt x="342" y="522"/>
                </a:cubicBezTo>
                <a:cubicBezTo>
                  <a:pt x="354" y="522"/>
                  <a:pt x="354" y="522"/>
                  <a:pt x="354" y="522"/>
                </a:cubicBezTo>
                <a:cubicBezTo>
                  <a:pt x="365" y="494"/>
                  <a:pt x="375" y="467"/>
                  <a:pt x="385" y="440"/>
                </a:cubicBezTo>
                <a:cubicBezTo>
                  <a:pt x="384" y="464"/>
                  <a:pt x="381" y="492"/>
                  <a:pt x="379" y="522"/>
                </a:cubicBezTo>
                <a:cubicBezTo>
                  <a:pt x="386" y="522"/>
                  <a:pt x="386" y="522"/>
                  <a:pt x="386" y="522"/>
                </a:cubicBezTo>
                <a:cubicBezTo>
                  <a:pt x="389" y="493"/>
                  <a:pt x="392" y="465"/>
                  <a:pt x="396" y="440"/>
                </a:cubicBezTo>
                <a:cubicBezTo>
                  <a:pt x="405" y="460"/>
                  <a:pt x="405" y="483"/>
                  <a:pt x="409" y="507"/>
                </a:cubicBezTo>
                <a:cubicBezTo>
                  <a:pt x="410" y="512"/>
                  <a:pt x="411" y="517"/>
                  <a:pt x="412" y="522"/>
                </a:cubicBezTo>
                <a:cubicBezTo>
                  <a:pt x="422" y="522"/>
                  <a:pt x="422" y="522"/>
                  <a:pt x="422" y="522"/>
                </a:cubicBezTo>
                <a:cubicBezTo>
                  <a:pt x="418" y="494"/>
                  <a:pt x="413" y="466"/>
                  <a:pt x="409" y="439"/>
                </a:cubicBezTo>
                <a:cubicBezTo>
                  <a:pt x="421" y="461"/>
                  <a:pt x="434" y="492"/>
                  <a:pt x="448" y="522"/>
                </a:cubicBezTo>
                <a:cubicBezTo>
                  <a:pt x="456" y="522"/>
                  <a:pt x="456" y="522"/>
                  <a:pt x="456" y="522"/>
                </a:cubicBezTo>
                <a:cubicBezTo>
                  <a:pt x="443" y="492"/>
                  <a:pt x="429" y="463"/>
                  <a:pt x="417" y="433"/>
                </a:cubicBezTo>
                <a:cubicBezTo>
                  <a:pt x="426" y="435"/>
                  <a:pt x="434" y="448"/>
                  <a:pt x="442" y="457"/>
                </a:cubicBezTo>
                <a:cubicBezTo>
                  <a:pt x="459" y="478"/>
                  <a:pt x="477" y="500"/>
                  <a:pt x="494" y="522"/>
                </a:cubicBezTo>
                <a:cubicBezTo>
                  <a:pt x="507" y="522"/>
                  <a:pt x="507" y="522"/>
                  <a:pt x="507" y="522"/>
                </a:cubicBezTo>
                <a:cubicBezTo>
                  <a:pt x="479" y="488"/>
                  <a:pt x="451" y="455"/>
                  <a:pt x="427" y="426"/>
                </a:cubicBezTo>
                <a:cubicBezTo>
                  <a:pt x="472" y="454"/>
                  <a:pt x="518" y="489"/>
                  <a:pt x="564" y="522"/>
                </a:cubicBezTo>
                <a:cubicBezTo>
                  <a:pt x="578" y="522"/>
                  <a:pt x="578" y="522"/>
                  <a:pt x="578" y="522"/>
                </a:cubicBezTo>
                <a:cubicBezTo>
                  <a:pt x="543" y="497"/>
                  <a:pt x="507" y="470"/>
                  <a:pt x="472" y="445"/>
                </a:cubicBezTo>
                <a:cubicBezTo>
                  <a:pt x="458" y="436"/>
                  <a:pt x="443" y="428"/>
                  <a:pt x="434" y="415"/>
                </a:cubicBezTo>
                <a:cubicBezTo>
                  <a:pt x="523" y="447"/>
                  <a:pt x="611" y="482"/>
                  <a:pt x="700" y="514"/>
                </a:cubicBezTo>
                <a:cubicBezTo>
                  <a:pt x="702" y="516"/>
                  <a:pt x="703" y="519"/>
                  <a:pt x="704" y="522"/>
                </a:cubicBezTo>
                <a:cubicBezTo>
                  <a:pt x="745" y="522"/>
                  <a:pt x="745" y="522"/>
                  <a:pt x="745" y="522"/>
                </a:cubicBezTo>
                <a:cubicBezTo>
                  <a:pt x="749" y="518"/>
                  <a:pt x="753" y="516"/>
                  <a:pt x="753" y="508"/>
                </a:cubicBezTo>
                <a:cubicBezTo>
                  <a:pt x="753" y="481"/>
                  <a:pt x="716" y="496"/>
                  <a:pt x="704" y="507"/>
                </a:cubicBezTo>
                <a:cubicBezTo>
                  <a:pt x="617" y="471"/>
                  <a:pt x="523" y="441"/>
                  <a:pt x="438" y="403"/>
                </a:cubicBezTo>
                <a:cubicBezTo>
                  <a:pt x="478" y="407"/>
                  <a:pt x="539" y="413"/>
                  <a:pt x="585" y="418"/>
                </a:cubicBezTo>
                <a:cubicBezTo>
                  <a:pt x="602" y="419"/>
                  <a:pt x="624" y="419"/>
                  <a:pt x="634" y="423"/>
                </a:cubicBezTo>
                <a:cubicBezTo>
                  <a:pt x="646" y="428"/>
                  <a:pt x="650" y="448"/>
                  <a:pt x="664" y="445"/>
                </a:cubicBezTo>
                <a:cubicBezTo>
                  <a:pt x="673" y="443"/>
                  <a:pt x="678" y="429"/>
                  <a:pt x="668" y="423"/>
                </a:cubicBezTo>
                <a:cubicBezTo>
                  <a:pt x="677" y="416"/>
                  <a:pt x="674" y="402"/>
                  <a:pt x="665" y="399"/>
                </a:cubicBezTo>
                <a:cubicBezTo>
                  <a:pt x="651" y="396"/>
                  <a:pt x="648" y="412"/>
                  <a:pt x="636" y="415"/>
                </a:cubicBezTo>
                <a:cubicBezTo>
                  <a:pt x="626" y="418"/>
                  <a:pt x="604" y="412"/>
                  <a:pt x="587" y="410"/>
                </a:cubicBezTo>
                <a:cubicBezTo>
                  <a:pt x="540" y="405"/>
                  <a:pt x="479" y="401"/>
                  <a:pt x="439" y="396"/>
                </a:cubicBezTo>
                <a:cubicBezTo>
                  <a:pt x="483" y="384"/>
                  <a:pt x="530" y="378"/>
                  <a:pt x="576" y="371"/>
                </a:cubicBezTo>
                <a:cubicBezTo>
                  <a:pt x="623" y="363"/>
                  <a:pt x="670" y="355"/>
                  <a:pt x="715" y="347"/>
                </a:cubicBezTo>
                <a:cubicBezTo>
                  <a:pt x="731" y="354"/>
                  <a:pt x="744" y="378"/>
                  <a:pt x="767" y="376"/>
                </a:cubicBezTo>
                <a:cubicBezTo>
                  <a:pt x="788" y="374"/>
                  <a:pt x="791" y="344"/>
                  <a:pt x="774" y="331"/>
                </a:cubicBezTo>
                <a:cubicBezTo>
                  <a:pt x="784" y="312"/>
                  <a:pt x="773" y="291"/>
                  <a:pt x="751" y="295"/>
                </a:cubicBezTo>
                <a:cubicBezTo>
                  <a:pt x="732" y="299"/>
                  <a:pt x="724" y="326"/>
                  <a:pt x="716" y="337"/>
                </a:cubicBezTo>
                <a:cubicBezTo>
                  <a:pt x="623" y="351"/>
                  <a:pt x="527" y="370"/>
                  <a:pt x="436" y="382"/>
                </a:cubicBezTo>
                <a:cubicBezTo>
                  <a:pt x="494" y="351"/>
                  <a:pt x="559" y="327"/>
                  <a:pt x="618" y="298"/>
                </a:cubicBezTo>
                <a:cubicBezTo>
                  <a:pt x="635" y="308"/>
                  <a:pt x="677" y="321"/>
                  <a:pt x="676" y="291"/>
                </a:cubicBezTo>
                <a:cubicBezTo>
                  <a:pt x="675" y="281"/>
                  <a:pt x="669" y="277"/>
                  <a:pt x="659" y="274"/>
                </a:cubicBezTo>
                <a:cubicBezTo>
                  <a:pt x="666" y="258"/>
                  <a:pt x="656" y="246"/>
                  <a:pt x="645" y="245"/>
                </a:cubicBezTo>
                <a:cubicBezTo>
                  <a:pt x="622" y="243"/>
                  <a:pt x="620" y="274"/>
                  <a:pt x="614" y="292"/>
                </a:cubicBezTo>
                <a:cubicBezTo>
                  <a:pt x="554" y="319"/>
                  <a:pt x="494" y="345"/>
                  <a:pt x="435" y="373"/>
                </a:cubicBezTo>
                <a:cubicBezTo>
                  <a:pt x="434" y="368"/>
                  <a:pt x="441" y="365"/>
                  <a:pt x="444" y="363"/>
                </a:cubicBezTo>
                <a:cubicBezTo>
                  <a:pt x="510" y="309"/>
                  <a:pt x="580" y="250"/>
                  <a:pt x="647" y="197"/>
                </a:cubicBezTo>
                <a:cubicBezTo>
                  <a:pt x="680" y="202"/>
                  <a:pt x="726" y="205"/>
                  <a:pt x="721" y="169"/>
                </a:cubicBezTo>
                <a:cubicBezTo>
                  <a:pt x="719" y="156"/>
                  <a:pt x="707" y="147"/>
                  <a:pt x="691" y="150"/>
                </a:cubicBezTo>
                <a:cubicBezTo>
                  <a:pt x="692" y="132"/>
                  <a:pt x="685" y="120"/>
                  <a:pt x="673" y="117"/>
                </a:cubicBezTo>
                <a:cubicBezTo>
                  <a:pt x="640" y="111"/>
                  <a:pt x="635" y="153"/>
                  <a:pt x="640" y="186"/>
                </a:cubicBezTo>
                <a:cubicBezTo>
                  <a:pt x="570" y="247"/>
                  <a:pt x="498" y="306"/>
                  <a:pt x="425" y="364"/>
                </a:cubicBezTo>
                <a:cubicBezTo>
                  <a:pt x="425" y="356"/>
                  <a:pt x="432" y="350"/>
                  <a:pt x="436" y="343"/>
                </a:cubicBezTo>
                <a:cubicBezTo>
                  <a:pt x="470" y="297"/>
                  <a:pt x="506" y="247"/>
                  <a:pt x="540" y="200"/>
                </a:cubicBezTo>
                <a:cubicBezTo>
                  <a:pt x="561" y="199"/>
                  <a:pt x="591" y="201"/>
                  <a:pt x="595" y="183"/>
                </a:cubicBezTo>
                <a:cubicBezTo>
                  <a:pt x="597" y="170"/>
                  <a:pt x="589" y="158"/>
                  <a:pt x="570" y="160"/>
                </a:cubicBezTo>
                <a:cubicBezTo>
                  <a:pt x="571" y="143"/>
                  <a:pt x="554" y="131"/>
                  <a:pt x="540" y="142"/>
                </a:cubicBezTo>
                <a:cubicBezTo>
                  <a:pt x="533" y="147"/>
                  <a:pt x="532" y="154"/>
                  <a:pt x="532" y="163"/>
                </a:cubicBezTo>
                <a:cubicBezTo>
                  <a:pt x="532" y="171"/>
                  <a:pt x="536" y="182"/>
                  <a:pt x="534" y="192"/>
                </a:cubicBezTo>
                <a:cubicBezTo>
                  <a:pt x="533" y="203"/>
                  <a:pt x="514" y="222"/>
                  <a:pt x="506" y="233"/>
                </a:cubicBezTo>
                <a:cubicBezTo>
                  <a:pt x="480" y="270"/>
                  <a:pt x="441" y="323"/>
                  <a:pt x="418" y="356"/>
                </a:cubicBezTo>
                <a:cubicBezTo>
                  <a:pt x="446" y="270"/>
                  <a:pt x="483" y="184"/>
                  <a:pt x="514" y="96"/>
                </a:cubicBezTo>
                <a:cubicBezTo>
                  <a:pt x="536" y="85"/>
                  <a:pt x="578" y="83"/>
                  <a:pt x="584" y="57"/>
                </a:cubicBezTo>
                <a:cubicBezTo>
                  <a:pt x="590" y="29"/>
                  <a:pt x="562" y="12"/>
                  <a:pt x="537" y="26"/>
                </a:cubicBezTo>
                <a:cubicBezTo>
                  <a:pt x="536" y="10"/>
                  <a:pt x="525" y="4"/>
                  <a:pt x="512" y="0"/>
                </a:cubicBezTo>
                <a:cubicBezTo>
                  <a:pt x="510" y="0"/>
                  <a:pt x="507" y="0"/>
                  <a:pt x="504" y="0"/>
                </a:cubicBezTo>
                <a:cubicBezTo>
                  <a:pt x="495" y="5"/>
                  <a:pt x="485" y="9"/>
                  <a:pt x="482" y="18"/>
                </a:cubicBezTo>
                <a:cubicBezTo>
                  <a:pt x="471" y="51"/>
                  <a:pt x="502" y="72"/>
                  <a:pt x="503" y="94"/>
                </a:cubicBezTo>
                <a:cubicBezTo>
                  <a:pt x="503" y="102"/>
                  <a:pt x="495" y="116"/>
                  <a:pt x="491" y="126"/>
                </a:cubicBezTo>
                <a:cubicBezTo>
                  <a:pt x="462" y="203"/>
                  <a:pt x="436" y="279"/>
                  <a:pt x="406" y="352"/>
                </a:cubicBezTo>
                <a:cubicBezTo>
                  <a:pt x="399" y="348"/>
                  <a:pt x="404" y="338"/>
                  <a:pt x="405" y="331"/>
                </a:cubicBezTo>
                <a:cubicBezTo>
                  <a:pt x="409" y="290"/>
                  <a:pt x="413" y="246"/>
                  <a:pt x="417" y="205"/>
                </a:cubicBezTo>
                <a:cubicBezTo>
                  <a:pt x="419" y="188"/>
                  <a:pt x="418" y="165"/>
                  <a:pt x="422" y="154"/>
                </a:cubicBezTo>
                <a:cubicBezTo>
                  <a:pt x="428" y="137"/>
                  <a:pt x="455" y="135"/>
                  <a:pt x="456" y="115"/>
                </a:cubicBezTo>
                <a:cubicBezTo>
                  <a:pt x="457" y="95"/>
                  <a:pt x="429" y="89"/>
                  <a:pt x="422" y="104"/>
                </a:cubicBezTo>
                <a:cubicBezTo>
                  <a:pt x="416" y="89"/>
                  <a:pt x="387" y="90"/>
                  <a:pt x="385" y="111"/>
                </a:cubicBezTo>
                <a:cubicBezTo>
                  <a:pt x="384" y="133"/>
                  <a:pt x="410" y="136"/>
                  <a:pt x="414" y="154"/>
                </a:cubicBezTo>
                <a:cubicBezTo>
                  <a:pt x="417" y="165"/>
                  <a:pt x="411" y="186"/>
                  <a:pt x="409" y="202"/>
                </a:cubicBezTo>
                <a:cubicBezTo>
                  <a:pt x="404" y="253"/>
                  <a:pt x="400" y="305"/>
                  <a:pt x="396" y="350"/>
                </a:cubicBezTo>
                <a:cubicBezTo>
                  <a:pt x="381" y="283"/>
                  <a:pt x="367" y="182"/>
                  <a:pt x="354" y="107"/>
                </a:cubicBezTo>
                <a:cubicBezTo>
                  <a:pt x="352" y="94"/>
                  <a:pt x="347" y="80"/>
                  <a:pt x="348" y="71"/>
                </a:cubicBezTo>
                <a:cubicBezTo>
                  <a:pt x="349" y="58"/>
                  <a:pt x="363" y="50"/>
                  <a:pt x="359" y="36"/>
                </a:cubicBezTo>
                <a:cubicBezTo>
                  <a:pt x="356" y="22"/>
                  <a:pt x="333" y="24"/>
                  <a:pt x="331" y="37"/>
                </a:cubicBezTo>
                <a:cubicBezTo>
                  <a:pt x="319" y="31"/>
                  <a:pt x="308" y="39"/>
                  <a:pt x="307" y="47"/>
                </a:cubicBezTo>
                <a:cubicBezTo>
                  <a:pt x="305" y="64"/>
                  <a:pt x="326" y="68"/>
                  <a:pt x="338" y="73"/>
                </a:cubicBezTo>
                <a:cubicBezTo>
                  <a:pt x="352" y="167"/>
                  <a:pt x="372" y="262"/>
                  <a:pt x="383" y="354"/>
                </a:cubicBezTo>
                <a:cubicBezTo>
                  <a:pt x="376" y="351"/>
                  <a:pt x="373" y="341"/>
                  <a:pt x="370" y="334"/>
                </a:cubicBezTo>
                <a:cubicBezTo>
                  <a:pt x="352" y="295"/>
                  <a:pt x="335" y="256"/>
                  <a:pt x="318" y="216"/>
                </a:cubicBezTo>
                <a:cubicBezTo>
                  <a:pt x="311" y="202"/>
                  <a:pt x="297" y="180"/>
                  <a:pt x="297" y="169"/>
                </a:cubicBezTo>
                <a:cubicBezTo>
                  <a:pt x="296" y="158"/>
                  <a:pt x="308" y="140"/>
                  <a:pt x="293" y="138"/>
                </a:cubicBezTo>
                <a:cubicBezTo>
                  <a:pt x="284" y="137"/>
                  <a:pt x="282" y="141"/>
                  <a:pt x="280" y="149"/>
                </a:cubicBezTo>
                <a:cubicBezTo>
                  <a:pt x="249" y="145"/>
                  <a:pt x="269" y="178"/>
                  <a:pt x="290" y="175"/>
                </a:cubicBezTo>
                <a:cubicBezTo>
                  <a:pt x="318" y="234"/>
                  <a:pt x="344" y="295"/>
                  <a:pt x="372" y="354"/>
                </a:cubicBezTo>
                <a:cubicBezTo>
                  <a:pt x="368" y="354"/>
                  <a:pt x="364" y="349"/>
                  <a:pt x="362" y="346"/>
                </a:cubicBezTo>
                <a:cubicBezTo>
                  <a:pt x="306" y="279"/>
                  <a:pt x="251" y="208"/>
                  <a:pt x="196" y="142"/>
                </a:cubicBezTo>
                <a:cubicBezTo>
                  <a:pt x="197" y="117"/>
                  <a:pt x="210" y="92"/>
                  <a:pt x="200" y="69"/>
                </a:cubicBezTo>
                <a:cubicBezTo>
                  <a:pt x="189" y="45"/>
                  <a:pt x="142" y="50"/>
                  <a:pt x="146" y="87"/>
                </a:cubicBezTo>
                <a:cubicBezTo>
                  <a:pt x="106" y="75"/>
                  <a:pt x="95" y="124"/>
                  <a:pt x="120" y="139"/>
                </a:cubicBezTo>
                <a:cubicBezTo>
                  <a:pt x="139" y="151"/>
                  <a:pt x="164" y="142"/>
                  <a:pt x="186" y="150"/>
                </a:cubicBezTo>
                <a:cubicBezTo>
                  <a:pt x="193" y="152"/>
                  <a:pt x="202" y="166"/>
                  <a:pt x="209" y="175"/>
                </a:cubicBezTo>
                <a:cubicBezTo>
                  <a:pt x="254" y="230"/>
                  <a:pt x="298" y="285"/>
                  <a:pt x="342" y="338"/>
                </a:cubicBezTo>
                <a:cubicBezTo>
                  <a:pt x="350" y="347"/>
                  <a:pt x="360" y="354"/>
                  <a:pt x="362" y="365"/>
                </a:cubicBezTo>
                <a:cubicBezTo>
                  <a:pt x="308" y="330"/>
                  <a:pt x="257" y="292"/>
                  <a:pt x="205" y="254"/>
                </a:cubicBezTo>
                <a:cubicBezTo>
                  <a:pt x="201" y="235"/>
                  <a:pt x="207" y="204"/>
                  <a:pt x="191" y="197"/>
                </a:cubicBezTo>
                <a:cubicBezTo>
                  <a:pt x="175" y="190"/>
                  <a:pt x="157" y="200"/>
                  <a:pt x="161" y="223"/>
                </a:cubicBezTo>
                <a:cubicBezTo>
                  <a:pt x="134" y="221"/>
                  <a:pt x="131" y="257"/>
                  <a:pt x="150" y="264"/>
                </a:cubicBezTo>
                <a:cubicBezTo>
                  <a:pt x="165" y="269"/>
                  <a:pt x="185" y="259"/>
                  <a:pt x="199" y="261"/>
                </a:cubicBezTo>
                <a:cubicBezTo>
                  <a:pt x="209" y="263"/>
                  <a:pt x="228" y="281"/>
                  <a:pt x="239" y="288"/>
                </a:cubicBezTo>
                <a:cubicBezTo>
                  <a:pt x="272" y="312"/>
                  <a:pt x="307" y="336"/>
                  <a:pt x="338" y="359"/>
                </a:cubicBezTo>
                <a:cubicBezTo>
                  <a:pt x="345" y="364"/>
                  <a:pt x="353" y="368"/>
                  <a:pt x="355" y="375"/>
                </a:cubicBezTo>
                <a:cubicBezTo>
                  <a:pt x="268" y="341"/>
                  <a:pt x="180" y="309"/>
                  <a:pt x="93" y="275"/>
                </a:cubicBezTo>
                <a:cubicBezTo>
                  <a:pt x="86" y="255"/>
                  <a:pt x="86" y="221"/>
                  <a:pt x="65" y="216"/>
                </a:cubicBezTo>
                <a:cubicBezTo>
                  <a:pt x="45" y="212"/>
                  <a:pt x="30" y="230"/>
                  <a:pt x="38" y="252"/>
                </a:cubicBezTo>
                <a:cubicBezTo>
                  <a:pt x="12" y="253"/>
                  <a:pt x="9" y="290"/>
                  <a:pt x="29" y="298"/>
                </a:cubicBezTo>
                <a:cubicBezTo>
                  <a:pt x="50" y="306"/>
                  <a:pt x="74" y="286"/>
                  <a:pt x="90" y="286"/>
                </a:cubicBezTo>
                <a:cubicBezTo>
                  <a:pt x="98" y="286"/>
                  <a:pt x="111" y="293"/>
                  <a:pt x="123" y="298"/>
                </a:cubicBezTo>
                <a:cubicBezTo>
                  <a:pt x="188" y="321"/>
                  <a:pt x="257" y="348"/>
                  <a:pt x="320" y="372"/>
                </a:cubicBezTo>
                <a:cubicBezTo>
                  <a:pt x="331" y="376"/>
                  <a:pt x="344" y="379"/>
                  <a:pt x="352" y="386"/>
                </a:cubicBezTo>
                <a:cubicBezTo>
                  <a:pt x="287" y="382"/>
                  <a:pt x="215" y="373"/>
                  <a:pt x="148" y="367"/>
                </a:cubicBezTo>
                <a:cubicBezTo>
                  <a:pt x="138" y="361"/>
                  <a:pt x="137" y="341"/>
                  <a:pt x="122" y="342"/>
                </a:cubicBezTo>
                <a:cubicBezTo>
                  <a:pt x="113" y="342"/>
                  <a:pt x="103" y="353"/>
                  <a:pt x="112" y="364"/>
                </a:cubicBezTo>
                <a:cubicBezTo>
                  <a:pt x="109" y="370"/>
                  <a:pt x="101" y="372"/>
                  <a:pt x="103" y="380"/>
                </a:cubicBezTo>
                <a:cubicBezTo>
                  <a:pt x="111" y="409"/>
                  <a:pt x="132" y="387"/>
                  <a:pt x="148" y="375"/>
                </a:cubicBezTo>
                <a:cubicBezTo>
                  <a:pt x="215" y="382"/>
                  <a:pt x="283" y="388"/>
                  <a:pt x="350" y="396"/>
                </a:cubicBezTo>
                <a:cubicBezTo>
                  <a:pt x="311" y="406"/>
                  <a:pt x="267" y="412"/>
                  <a:pt x="217" y="420"/>
                </a:cubicBezTo>
                <a:cubicBezTo>
                  <a:pt x="184" y="426"/>
                  <a:pt x="147" y="432"/>
                  <a:pt x="115" y="437"/>
                </a:cubicBezTo>
                <a:cubicBezTo>
                  <a:pt x="104" y="439"/>
                  <a:pt x="87" y="444"/>
                  <a:pt x="80" y="443"/>
                </a:cubicBezTo>
                <a:cubicBezTo>
                  <a:pt x="71" y="441"/>
                  <a:pt x="62" y="430"/>
                  <a:pt x="54" y="426"/>
                </a:cubicBezTo>
                <a:cubicBezTo>
                  <a:pt x="31" y="412"/>
                  <a:pt x="2" y="413"/>
                  <a:pt x="0" y="441"/>
                </a:cubicBezTo>
                <a:cubicBezTo>
                  <a:pt x="0" y="442"/>
                  <a:pt x="0" y="442"/>
                  <a:pt x="0" y="443"/>
                </a:cubicBezTo>
                <a:cubicBezTo>
                  <a:pt x="3" y="454"/>
                  <a:pt x="8" y="463"/>
                  <a:pt x="20" y="46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310" name="Dowolny kształt 5"/>
          <p:cNvSpPr>
            <a:spLocks/>
          </p:cNvSpPr>
          <p:nvPr/>
        </p:nvSpPr>
        <p:spPr bwMode="grayWhite">
          <a:xfrm>
            <a:off x="2532547" y="1095829"/>
            <a:ext cx="7123732" cy="4666342"/>
          </a:xfrm>
          <a:custGeom>
            <a:avLst/>
            <a:gdLst>
              <a:gd name="T0" fmla="*/ 0 w 2230"/>
              <a:gd name="T1" fmla="*/ 730 h 1460"/>
              <a:gd name="T2" fmla="*/ 96 w 2230"/>
              <a:gd name="T3" fmla="*/ 882 h 1460"/>
              <a:gd name="T4" fmla="*/ 159 w 2230"/>
              <a:gd name="T5" fmla="*/ 1384 h 1460"/>
              <a:gd name="T6" fmla="*/ 429 w 2230"/>
              <a:gd name="T7" fmla="*/ 1445 h 1460"/>
              <a:gd name="T8" fmla="*/ 1115 w 2230"/>
              <a:gd name="T9" fmla="*/ 1442 h 1460"/>
              <a:gd name="T10" fmla="*/ 1802 w 2230"/>
              <a:gd name="T11" fmla="*/ 1445 h 1460"/>
              <a:gd name="T12" fmla="*/ 2072 w 2230"/>
              <a:gd name="T13" fmla="*/ 1384 h 1460"/>
              <a:gd name="T14" fmla="*/ 2135 w 2230"/>
              <a:gd name="T15" fmla="*/ 882 h 1460"/>
              <a:gd name="T16" fmla="*/ 2230 w 2230"/>
              <a:gd name="T17" fmla="*/ 730 h 1460"/>
              <a:gd name="T18" fmla="*/ 2135 w 2230"/>
              <a:gd name="T19" fmla="*/ 578 h 1460"/>
              <a:gd name="T20" fmla="*/ 2072 w 2230"/>
              <a:gd name="T21" fmla="*/ 76 h 1460"/>
              <a:gd name="T22" fmla="*/ 1802 w 2230"/>
              <a:gd name="T23" fmla="*/ 16 h 1460"/>
              <a:gd name="T24" fmla="*/ 1115 w 2230"/>
              <a:gd name="T25" fmla="*/ 19 h 1460"/>
              <a:gd name="T26" fmla="*/ 429 w 2230"/>
              <a:gd name="T27" fmla="*/ 16 h 1460"/>
              <a:gd name="T28" fmla="*/ 159 w 2230"/>
              <a:gd name="T29" fmla="*/ 76 h 1460"/>
              <a:gd name="T30" fmla="*/ 96 w 2230"/>
              <a:gd name="T31" fmla="*/ 578 h 1460"/>
              <a:gd name="T32" fmla="*/ 0 w 2230"/>
              <a:gd name="T33" fmla="*/ 730 h 1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30" h="1460">
                <a:moveTo>
                  <a:pt x="0" y="730"/>
                </a:moveTo>
                <a:cubicBezTo>
                  <a:pt x="19" y="735"/>
                  <a:pt x="117" y="768"/>
                  <a:pt x="96" y="882"/>
                </a:cubicBezTo>
                <a:cubicBezTo>
                  <a:pt x="58" y="1084"/>
                  <a:pt x="16" y="1254"/>
                  <a:pt x="159" y="1384"/>
                </a:cubicBezTo>
                <a:cubicBezTo>
                  <a:pt x="224" y="1444"/>
                  <a:pt x="325" y="1460"/>
                  <a:pt x="429" y="1445"/>
                </a:cubicBezTo>
                <a:cubicBezTo>
                  <a:pt x="608" y="1417"/>
                  <a:pt x="1000" y="1261"/>
                  <a:pt x="1115" y="1442"/>
                </a:cubicBezTo>
                <a:cubicBezTo>
                  <a:pt x="1231" y="1261"/>
                  <a:pt x="1622" y="1417"/>
                  <a:pt x="1802" y="1445"/>
                </a:cubicBezTo>
                <a:cubicBezTo>
                  <a:pt x="1906" y="1460"/>
                  <a:pt x="2007" y="1444"/>
                  <a:pt x="2072" y="1384"/>
                </a:cubicBezTo>
                <a:cubicBezTo>
                  <a:pt x="2215" y="1254"/>
                  <a:pt x="2172" y="1084"/>
                  <a:pt x="2135" y="882"/>
                </a:cubicBezTo>
                <a:cubicBezTo>
                  <a:pt x="2114" y="768"/>
                  <a:pt x="2211" y="735"/>
                  <a:pt x="2230" y="730"/>
                </a:cubicBezTo>
                <a:cubicBezTo>
                  <a:pt x="2211" y="725"/>
                  <a:pt x="2114" y="692"/>
                  <a:pt x="2135" y="578"/>
                </a:cubicBezTo>
                <a:cubicBezTo>
                  <a:pt x="2172" y="377"/>
                  <a:pt x="2215" y="206"/>
                  <a:pt x="2072" y="76"/>
                </a:cubicBezTo>
                <a:cubicBezTo>
                  <a:pt x="2007" y="17"/>
                  <a:pt x="1906" y="0"/>
                  <a:pt x="1802" y="16"/>
                </a:cubicBezTo>
                <a:cubicBezTo>
                  <a:pt x="1622" y="43"/>
                  <a:pt x="1231" y="199"/>
                  <a:pt x="1115" y="19"/>
                </a:cubicBezTo>
                <a:cubicBezTo>
                  <a:pt x="1000" y="199"/>
                  <a:pt x="608" y="43"/>
                  <a:pt x="429" y="16"/>
                </a:cubicBezTo>
                <a:cubicBezTo>
                  <a:pt x="325" y="0"/>
                  <a:pt x="224" y="17"/>
                  <a:pt x="159" y="76"/>
                </a:cubicBezTo>
                <a:cubicBezTo>
                  <a:pt x="16" y="206"/>
                  <a:pt x="58" y="377"/>
                  <a:pt x="96" y="578"/>
                </a:cubicBezTo>
                <a:cubicBezTo>
                  <a:pt x="117" y="692"/>
                  <a:pt x="19" y="725"/>
                  <a:pt x="0" y="730"/>
                </a:cubicBezTo>
                <a:close/>
              </a:path>
            </a:pathLst>
          </a:custGeom>
          <a:solidFill>
            <a:srgbClr val="F03F46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pic>
        <p:nvPicPr>
          <p:cNvPr id="7" name="Obraz 6" hidden="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6755" y="-1101323"/>
            <a:ext cx="13625051" cy="8195141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6686" y="1789223"/>
            <a:ext cx="5718628" cy="1828800"/>
          </a:xfrm>
        </p:spPr>
        <p:txBody>
          <a:bodyPr rtlCol="0" anchor="b">
            <a:normAutofit/>
          </a:bodyPr>
          <a:lstStyle>
            <a:lvl1pPr algn="ctr" rtl="0">
              <a:defRPr sz="3400">
                <a:solidFill>
                  <a:schemeClr val="tx1"/>
                </a:solidFill>
              </a:defRPr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36686" y="3747178"/>
            <a:ext cx="5718628" cy="109728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12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pl-PL" noProof="0" dirty="0" smtClean="0"/>
              <a:t>Kliknij, aby edytować styl wzorca podtytułu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930561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algn="r"/>
            <a:fld id="{94853EE3-2870-4BD7-8C5C-389F0F527C75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415328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>
            <a:spLocks/>
          </p:cNvSpPr>
          <p:nvPr/>
        </p:nvSpPr>
        <p:spPr bwMode="auto">
          <a:xfrm>
            <a:off x="0" y="4908884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39C6C4D2-C04A-47FA-B80F-5C85D82F36F4}" type="datetime1">
              <a:rPr lang="pl-PL" noProof="0" smtClean="0"/>
              <a:pPr/>
              <a:t>2014-01-18</a:t>
            </a:fld>
            <a:endParaRPr lang="pl-PL" noProof="0" dirty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  <p:sp>
        <p:nvSpPr>
          <p:cNvPr id="15" name="Dowolny kształt 14"/>
          <p:cNvSpPr>
            <a:spLocks/>
          </p:cNvSpPr>
          <p:nvPr/>
        </p:nvSpPr>
        <p:spPr bwMode="auto">
          <a:xfrm flipH="1" flipV="1">
            <a:off x="10807700" y="1066800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26358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400"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4953000" y="2286000"/>
            <a:ext cx="5943600" cy="38862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295399" y="2286000"/>
            <a:ext cx="3200400" cy="3886200"/>
          </a:xfrm>
        </p:spPr>
        <p:txBody>
          <a:bodyPr rtlCol="0"/>
          <a:lstStyle>
            <a:lvl1pPr marL="0" indent="0" algn="l" rtl="0"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algn="r"/>
            <a:fld id="{0D0F21F6-D5CA-4BA8-853A-8DBCB45D1B70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03535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owolny kształt 26"/>
          <p:cNvSpPr>
            <a:spLocks/>
          </p:cNvSpPr>
          <p:nvPr/>
        </p:nvSpPr>
        <p:spPr bwMode="ltGray">
          <a:xfrm flipH="1">
            <a:off x="4624964" y="4229100"/>
            <a:ext cx="2027074" cy="2628900"/>
          </a:xfrm>
          <a:custGeom>
            <a:avLst/>
            <a:gdLst>
              <a:gd name="connsiteX0" fmla="*/ 920309 w 2027074"/>
              <a:gd name="connsiteY0" fmla="*/ 0 h 2628900"/>
              <a:gd name="connsiteX1" fmla="*/ 887974 w 2027074"/>
              <a:gd name="connsiteY1" fmla="*/ 0 h 2628900"/>
              <a:gd name="connsiteX2" fmla="*/ 799052 w 2027074"/>
              <a:gd name="connsiteY2" fmla="*/ 72871 h 2628900"/>
              <a:gd name="connsiteX3" fmla="*/ 883932 w 2027074"/>
              <a:gd name="connsiteY3" fmla="*/ 380547 h 2628900"/>
              <a:gd name="connsiteX4" fmla="*/ 835429 w 2027074"/>
              <a:gd name="connsiteY4" fmla="*/ 510095 h 2628900"/>
              <a:gd name="connsiteX5" fmla="*/ 491869 w 2027074"/>
              <a:gd name="connsiteY5" fmla="*/ 1425025 h 2628900"/>
              <a:gd name="connsiteX6" fmla="*/ 487828 w 2027074"/>
              <a:gd name="connsiteY6" fmla="*/ 1340011 h 2628900"/>
              <a:gd name="connsiteX7" fmla="*/ 536329 w 2027074"/>
              <a:gd name="connsiteY7" fmla="*/ 829916 h 2628900"/>
              <a:gd name="connsiteX8" fmla="*/ 556540 w 2027074"/>
              <a:gd name="connsiteY8" fmla="*/ 623449 h 2628900"/>
              <a:gd name="connsiteX9" fmla="*/ 693963 w 2027074"/>
              <a:gd name="connsiteY9" fmla="*/ 465563 h 2628900"/>
              <a:gd name="connsiteX10" fmla="*/ 556540 w 2027074"/>
              <a:gd name="connsiteY10" fmla="*/ 421031 h 2628900"/>
              <a:gd name="connsiteX11" fmla="*/ 406989 w 2027074"/>
              <a:gd name="connsiteY11" fmla="*/ 449369 h 2628900"/>
              <a:gd name="connsiteX12" fmla="*/ 524205 w 2027074"/>
              <a:gd name="connsiteY12" fmla="*/ 623449 h 2628900"/>
              <a:gd name="connsiteX13" fmla="*/ 503995 w 2027074"/>
              <a:gd name="connsiteY13" fmla="*/ 817771 h 2628900"/>
              <a:gd name="connsiteX14" fmla="*/ 451451 w 2027074"/>
              <a:gd name="connsiteY14" fmla="*/ 1416929 h 2628900"/>
              <a:gd name="connsiteX15" fmla="*/ 281691 w 2027074"/>
              <a:gd name="connsiteY15" fmla="*/ 433176 h 2628900"/>
              <a:gd name="connsiteX16" fmla="*/ 257440 w 2027074"/>
              <a:gd name="connsiteY16" fmla="*/ 287434 h 2628900"/>
              <a:gd name="connsiteX17" fmla="*/ 301900 w 2027074"/>
              <a:gd name="connsiteY17" fmla="*/ 145742 h 2628900"/>
              <a:gd name="connsiteX18" fmla="*/ 188728 w 2027074"/>
              <a:gd name="connsiteY18" fmla="*/ 149790 h 2628900"/>
              <a:gd name="connsiteX19" fmla="*/ 91722 w 2027074"/>
              <a:gd name="connsiteY19" fmla="*/ 190274 h 2628900"/>
              <a:gd name="connsiteX20" fmla="*/ 217020 w 2027074"/>
              <a:gd name="connsiteY20" fmla="*/ 295532 h 2628900"/>
              <a:gd name="connsiteX21" fmla="*/ 398906 w 2027074"/>
              <a:gd name="connsiteY21" fmla="*/ 1433123 h 2628900"/>
              <a:gd name="connsiteX22" fmla="*/ 346361 w 2027074"/>
              <a:gd name="connsiteY22" fmla="*/ 1352156 h 2628900"/>
              <a:gd name="connsiteX23" fmla="*/ 136183 w 2027074"/>
              <a:gd name="connsiteY23" fmla="*/ 874448 h 2628900"/>
              <a:gd name="connsiteX24" fmla="*/ 51303 w 2027074"/>
              <a:gd name="connsiteY24" fmla="*/ 684174 h 2628900"/>
              <a:gd name="connsiteX25" fmla="*/ 35135 w 2027074"/>
              <a:gd name="connsiteY25" fmla="*/ 558675 h 2628900"/>
              <a:gd name="connsiteX26" fmla="*/ 0 w 2027074"/>
              <a:gd name="connsiteY26" fmla="*/ 566871 h 2628900"/>
              <a:gd name="connsiteX27" fmla="*/ 0 w 2027074"/>
              <a:gd name="connsiteY27" fmla="*/ 707213 h 2628900"/>
              <a:gd name="connsiteX28" fmla="*/ 23009 w 2027074"/>
              <a:gd name="connsiteY28" fmla="*/ 708465 h 2628900"/>
              <a:gd name="connsiteX29" fmla="*/ 354445 w 2027074"/>
              <a:gd name="connsiteY29" fmla="*/ 1433123 h 2628900"/>
              <a:gd name="connsiteX30" fmla="*/ 314026 w 2027074"/>
              <a:gd name="connsiteY30" fmla="*/ 1400737 h 2628900"/>
              <a:gd name="connsiteX31" fmla="*/ 0 w 2027074"/>
              <a:gd name="connsiteY31" fmla="*/ 1014531 h 2628900"/>
              <a:gd name="connsiteX32" fmla="*/ 0 w 2027074"/>
              <a:gd name="connsiteY32" fmla="*/ 1082104 h 2628900"/>
              <a:gd name="connsiteX33" fmla="*/ 233188 w 2027074"/>
              <a:gd name="connsiteY33" fmla="*/ 1368349 h 2628900"/>
              <a:gd name="connsiteX34" fmla="*/ 302531 w 2027074"/>
              <a:gd name="connsiteY34" fmla="*/ 1446913 h 2628900"/>
              <a:gd name="connsiteX35" fmla="*/ 308670 w 2027074"/>
              <a:gd name="connsiteY35" fmla="*/ 1463328 h 2628900"/>
              <a:gd name="connsiteX36" fmla="*/ 60420 w 2027074"/>
              <a:gd name="connsiteY36" fmla="*/ 1294977 h 2628900"/>
              <a:gd name="connsiteX37" fmla="*/ 0 w 2027074"/>
              <a:gd name="connsiteY37" fmla="*/ 1251155 h 2628900"/>
              <a:gd name="connsiteX38" fmla="*/ 0 w 2027074"/>
              <a:gd name="connsiteY38" fmla="*/ 1296880 h 2628900"/>
              <a:gd name="connsiteX39" fmla="*/ 19978 w 2027074"/>
              <a:gd name="connsiteY39" fmla="*/ 1311166 h 2628900"/>
              <a:gd name="connsiteX40" fmla="*/ 217020 w 2027074"/>
              <a:gd name="connsiteY40" fmla="*/ 1453365 h 2628900"/>
              <a:gd name="connsiteX41" fmla="*/ 258956 w 2027074"/>
              <a:gd name="connsiteY41" fmla="*/ 1482716 h 2628900"/>
              <a:gd name="connsiteX42" fmla="*/ 283195 w 2027074"/>
              <a:gd name="connsiteY42" fmla="*/ 1514782 h 2628900"/>
              <a:gd name="connsiteX43" fmla="*/ 0 w 2027074"/>
              <a:gd name="connsiteY43" fmla="*/ 1409214 h 2628900"/>
              <a:gd name="connsiteX44" fmla="*/ 0 w 2027074"/>
              <a:gd name="connsiteY44" fmla="*/ 1450869 h 2628900"/>
              <a:gd name="connsiteX45" fmla="*/ 28395 w 2027074"/>
              <a:gd name="connsiteY45" fmla="*/ 1461697 h 2628900"/>
              <a:gd name="connsiteX46" fmla="*/ 287323 w 2027074"/>
              <a:gd name="connsiteY46" fmla="*/ 1569984 h 2628900"/>
              <a:gd name="connsiteX47" fmla="*/ 4314 w 2027074"/>
              <a:gd name="connsiteY47" fmla="*/ 1541638 h 2628900"/>
              <a:gd name="connsiteX48" fmla="*/ 0 w 2027074"/>
              <a:gd name="connsiteY48" fmla="*/ 1541195 h 2628900"/>
              <a:gd name="connsiteX49" fmla="*/ 0 w 2027074"/>
              <a:gd name="connsiteY49" fmla="*/ 1569997 h 2628900"/>
              <a:gd name="connsiteX50" fmla="*/ 150721 w 2027074"/>
              <a:gd name="connsiteY50" fmla="*/ 1583535 h 2628900"/>
              <a:gd name="connsiteX51" fmla="*/ 283350 w 2027074"/>
              <a:gd name="connsiteY51" fmla="*/ 1597833 h 2628900"/>
              <a:gd name="connsiteX52" fmla="*/ 14244 w 2027074"/>
              <a:gd name="connsiteY52" fmla="*/ 1655022 h 2628900"/>
              <a:gd name="connsiteX53" fmla="*/ 0 w 2027074"/>
              <a:gd name="connsiteY53" fmla="*/ 1657211 h 2628900"/>
              <a:gd name="connsiteX54" fmla="*/ 0 w 2027074"/>
              <a:gd name="connsiteY54" fmla="*/ 1699723 h 2628900"/>
              <a:gd name="connsiteX55" fmla="*/ 295267 w 2027074"/>
              <a:gd name="connsiteY55" fmla="*/ 1653530 h 2628900"/>
              <a:gd name="connsiteX56" fmla="*/ 0 w 2027074"/>
              <a:gd name="connsiteY56" fmla="*/ 1793037 h 2628900"/>
              <a:gd name="connsiteX57" fmla="*/ 0 w 2027074"/>
              <a:gd name="connsiteY57" fmla="*/ 1824962 h 2628900"/>
              <a:gd name="connsiteX58" fmla="*/ 299238 w 2027074"/>
              <a:gd name="connsiteY58" fmla="*/ 1689336 h 2628900"/>
              <a:gd name="connsiteX59" fmla="*/ 263491 w 2027074"/>
              <a:gd name="connsiteY59" fmla="*/ 1729119 h 2628900"/>
              <a:gd name="connsiteX60" fmla="*/ 0 w 2027074"/>
              <a:gd name="connsiteY60" fmla="*/ 1946709 h 2628900"/>
              <a:gd name="connsiteX61" fmla="*/ 0 w 2027074"/>
              <a:gd name="connsiteY61" fmla="*/ 1999791 h 2628900"/>
              <a:gd name="connsiteX62" fmla="*/ 338959 w 2027074"/>
              <a:gd name="connsiteY62" fmla="*/ 1725142 h 2628900"/>
              <a:gd name="connsiteX63" fmla="*/ 295267 w 2027074"/>
              <a:gd name="connsiteY63" fmla="*/ 1808688 h 2628900"/>
              <a:gd name="connsiteX64" fmla="*/ 88720 w 2027074"/>
              <a:gd name="connsiteY64" fmla="*/ 2091653 h 2628900"/>
              <a:gd name="connsiteX65" fmla="*/ 0 w 2027074"/>
              <a:gd name="connsiteY65" fmla="*/ 2214479 h 2628900"/>
              <a:gd name="connsiteX66" fmla="*/ 0 w 2027074"/>
              <a:gd name="connsiteY66" fmla="*/ 2267850 h 2628900"/>
              <a:gd name="connsiteX67" fmla="*/ 17224 w 2027074"/>
              <a:gd name="connsiteY67" fmla="*/ 2246312 h 2628900"/>
              <a:gd name="connsiteX68" fmla="*/ 366763 w 2027074"/>
              <a:gd name="connsiteY68" fmla="*/ 1756969 h 2628900"/>
              <a:gd name="connsiteX69" fmla="*/ 180573 w 2027074"/>
              <a:gd name="connsiteY69" fmla="*/ 2271178 h 2628900"/>
              <a:gd name="connsiteX70" fmla="*/ 46386 w 2027074"/>
              <a:gd name="connsiteY70" fmla="*/ 2628900 h 2628900"/>
              <a:gd name="connsiteX71" fmla="*/ 92636 w 2027074"/>
              <a:gd name="connsiteY71" fmla="*/ 2628900 h 2628900"/>
              <a:gd name="connsiteX72" fmla="*/ 244127 w 2027074"/>
              <a:gd name="connsiteY72" fmla="*/ 2216474 h 2628900"/>
              <a:gd name="connsiteX73" fmla="*/ 414428 w 2027074"/>
              <a:gd name="connsiteY73" fmla="*/ 1772882 h 2628900"/>
              <a:gd name="connsiteX74" fmla="*/ 418399 w 2027074"/>
              <a:gd name="connsiteY74" fmla="*/ 1856428 h 2628900"/>
              <a:gd name="connsiteX75" fmla="*/ 370735 w 2027074"/>
              <a:gd name="connsiteY75" fmla="*/ 2357707 h 2628900"/>
              <a:gd name="connsiteX76" fmla="*/ 350875 w 2027074"/>
              <a:gd name="connsiteY76" fmla="*/ 2560606 h 2628900"/>
              <a:gd name="connsiteX77" fmla="*/ 320278 w 2027074"/>
              <a:gd name="connsiteY77" fmla="*/ 2602193 h 2628900"/>
              <a:gd name="connsiteX78" fmla="*/ 282674 w 2027074"/>
              <a:gd name="connsiteY78" fmla="*/ 2628900 h 2628900"/>
              <a:gd name="connsiteX79" fmla="*/ 434855 w 2027074"/>
              <a:gd name="connsiteY79" fmla="*/ 2628900 h 2628900"/>
              <a:gd name="connsiteX80" fmla="*/ 407910 w 2027074"/>
              <a:gd name="connsiteY80" fmla="*/ 2605239 h 2628900"/>
              <a:gd name="connsiteX81" fmla="*/ 382651 w 2027074"/>
              <a:gd name="connsiteY81" fmla="*/ 2560606 h 2628900"/>
              <a:gd name="connsiteX82" fmla="*/ 402511 w 2027074"/>
              <a:gd name="connsiteY82" fmla="*/ 2369643 h 2628900"/>
              <a:gd name="connsiteX83" fmla="*/ 454148 w 2027074"/>
              <a:gd name="connsiteY83" fmla="*/ 1780839 h 2628900"/>
              <a:gd name="connsiteX84" fmla="*/ 581501 w 2027074"/>
              <a:gd name="connsiteY84" fmla="*/ 2508141 h 2628900"/>
              <a:gd name="connsiteX85" fmla="*/ 601033 w 2027074"/>
              <a:gd name="connsiteY85" fmla="*/ 2628900 h 2628900"/>
              <a:gd name="connsiteX86" fmla="*/ 643632 w 2027074"/>
              <a:gd name="connsiteY86" fmla="*/ 2628900 h 2628900"/>
              <a:gd name="connsiteX87" fmla="*/ 639282 w 2027074"/>
              <a:gd name="connsiteY87" fmla="*/ 2601882 h 2628900"/>
              <a:gd name="connsiteX88" fmla="*/ 505785 w 2027074"/>
              <a:gd name="connsiteY88" fmla="*/ 1764925 h 2628900"/>
              <a:gd name="connsiteX89" fmla="*/ 557420 w 2027074"/>
              <a:gd name="connsiteY89" fmla="*/ 1844494 h 2628900"/>
              <a:gd name="connsiteX90" fmla="*/ 763967 w 2027074"/>
              <a:gd name="connsiteY90" fmla="*/ 2313945 h 2628900"/>
              <a:gd name="connsiteX91" fmla="*/ 847380 w 2027074"/>
              <a:gd name="connsiteY91" fmla="*/ 2500930 h 2628900"/>
              <a:gd name="connsiteX92" fmla="*/ 863268 w 2027074"/>
              <a:gd name="connsiteY92" fmla="*/ 2624261 h 2628900"/>
              <a:gd name="connsiteX93" fmla="*/ 914904 w 2027074"/>
              <a:gd name="connsiteY93" fmla="*/ 2580498 h 2628900"/>
              <a:gd name="connsiteX94" fmla="*/ 875183 w 2027074"/>
              <a:gd name="connsiteY94" fmla="*/ 2477059 h 2628900"/>
              <a:gd name="connsiteX95" fmla="*/ 549476 w 2027074"/>
              <a:gd name="connsiteY95" fmla="*/ 1764925 h 2628900"/>
              <a:gd name="connsiteX96" fmla="*/ 589197 w 2027074"/>
              <a:gd name="connsiteY96" fmla="*/ 1796752 h 2628900"/>
              <a:gd name="connsiteX97" fmla="*/ 1248555 w 2027074"/>
              <a:gd name="connsiteY97" fmla="*/ 2608347 h 2628900"/>
              <a:gd name="connsiteX98" fmla="*/ 1245866 w 2027074"/>
              <a:gd name="connsiteY98" fmla="*/ 2628900 h 2628900"/>
              <a:gd name="connsiteX99" fmla="*/ 1559852 w 2027074"/>
              <a:gd name="connsiteY99" fmla="*/ 2628900 h 2628900"/>
              <a:gd name="connsiteX100" fmla="*/ 1550430 w 2027074"/>
              <a:gd name="connsiteY100" fmla="*/ 2620282 h 2628900"/>
              <a:gd name="connsiteX101" fmla="*/ 1288275 w 2027074"/>
              <a:gd name="connsiteY101" fmla="*/ 2576519 h 2628900"/>
              <a:gd name="connsiteX102" fmla="*/ 1196918 w 2027074"/>
              <a:gd name="connsiteY102" fmla="*/ 2477059 h 2628900"/>
              <a:gd name="connsiteX103" fmla="*/ 668637 w 2027074"/>
              <a:gd name="connsiteY103" fmla="*/ 1828579 h 2628900"/>
              <a:gd name="connsiteX104" fmla="*/ 589197 w 2027074"/>
              <a:gd name="connsiteY104" fmla="*/ 1721163 h 2628900"/>
              <a:gd name="connsiteX105" fmla="*/ 1212806 w 2027074"/>
              <a:gd name="connsiteY105" fmla="*/ 2162766 h 2628900"/>
              <a:gd name="connsiteX106" fmla="*/ 1268416 w 2027074"/>
              <a:gd name="connsiteY106" fmla="*/ 2389534 h 2628900"/>
              <a:gd name="connsiteX107" fmla="*/ 1387576 w 2027074"/>
              <a:gd name="connsiteY107" fmla="*/ 2286097 h 2628900"/>
              <a:gd name="connsiteX108" fmla="*/ 1431268 w 2027074"/>
              <a:gd name="connsiteY108" fmla="*/ 2122982 h 2628900"/>
              <a:gd name="connsiteX109" fmla="*/ 1236638 w 2027074"/>
              <a:gd name="connsiteY109" fmla="*/ 2134916 h 2628900"/>
              <a:gd name="connsiteX110" fmla="*/ 1077757 w 2027074"/>
              <a:gd name="connsiteY110" fmla="*/ 2027500 h 2628900"/>
              <a:gd name="connsiteX111" fmla="*/ 684525 w 2027074"/>
              <a:gd name="connsiteY111" fmla="*/ 1745033 h 2628900"/>
              <a:gd name="connsiteX112" fmla="*/ 617001 w 2027074"/>
              <a:gd name="connsiteY112" fmla="*/ 1681379 h 2628900"/>
              <a:gd name="connsiteX113" fmla="*/ 1657675 w 2027074"/>
              <a:gd name="connsiteY113" fmla="*/ 2079219 h 2628900"/>
              <a:gd name="connsiteX114" fmla="*/ 1768892 w 2027074"/>
              <a:gd name="connsiteY114" fmla="*/ 2313945 h 2628900"/>
              <a:gd name="connsiteX115" fmla="*/ 1876137 w 2027074"/>
              <a:gd name="connsiteY115" fmla="*/ 2170722 h 2628900"/>
              <a:gd name="connsiteX116" fmla="*/ 1911885 w 2027074"/>
              <a:gd name="connsiteY116" fmla="*/ 1987716 h 2628900"/>
              <a:gd name="connsiteX117" fmla="*/ 1669591 w 2027074"/>
              <a:gd name="connsiteY117" fmla="*/ 2035457 h 2628900"/>
              <a:gd name="connsiteX118" fmla="*/ 1538513 w 2027074"/>
              <a:gd name="connsiteY118" fmla="*/ 1987716 h 2628900"/>
              <a:gd name="connsiteX119" fmla="*/ 756023 w 2027074"/>
              <a:gd name="connsiteY119" fmla="*/ 1693315 h 2628900"/>
              <a:gd name="connsiteX120" fmla="*/ 628917 w 2027074"/>
              <a:gd name="connsiteY120" fmla="*/ 1637616 h 2628900"/>
              <a:gd name="connsiteX121" fmla="*/ 1439212 w 2027074"/>
              <a:gd name="connsiteY121" fmla="*/ 1713206 h 2628900"/>
              <a:gd name="connsiteX122" fmla="*/ 1542486 w 2027074"/>
              <a:gd name="connsiteY122" fmla="*/ 1812666 h 2628900"/>
              <a:gd name="connsiteX123" fmla="*/ 1582206 w 2027074"/>
              <a:gd name="connsiteY123" fmla="*/ 1725142 h 2628900"/>
              <a:gd name="connsiteX124" fmla="*/ 1617955 w 2027074"/>
              <a:gd name="connsiteY124" fmla="*/ 1661487 h 2628900"/>
              <a:gd name="connsiteX125" fmla="*/ 1439212 w 2027074"/>
              <a:gd name="connsiteY125" fmla="*/ 1681379 h 2628900"/>
              <a:gd name="connsiteX126" fmla="*/ 636861 w 2027074"/>
              <a:gd name="connsiteY126" fmla="*/ 1597833 h 2628900"/>
              <a:gd name="connsiteX127" fmla="*/ 1165142 w 2027074"/>
              <a:gd name="connsiteY127" fmla="*/ 1502351 h 2628900"/>
              <a:gd name="connsiteX128" fmla="*/ 1570291 w 2027074"/>
              <a:gd name="connsiteY128" fmla="*/ 1434718 h 2628900"/>
              <a:gd name="connsiteX129" fmla="*/ 1709311 w 2027074"/>
              <a:gd name="connsiteY129" fmla="*/ 1410848 h 2628900"/>
              <a:gd name="connsiteX130" fmla="*/ 1812585 w 2027074"/>
              <a:gd name="connsiteY130" fmla="*/ 1478479 h 2628900"/>
              <a:gd name="connsiteX131" fmla="*/ 2027074 w 2027074"/>
              <a:gd name="connsiteY131" fmla="*/ 1418804 h 2628900"/>
              <a:gd name="connsiteX132" fmla="*/ 2027074 w 2027074"/>
              <a:gd name="connsiteY132" fmla="*/ 1410848 h 2628900"/>
              <a:gd name="connsiteX133" fmla="*/ 1947633 w 2027074"/>
              <a:gd name="connsiteY133" fmla="*/ 1319345 h 2628900"/>
              <a:gd name="connsiteX134" fmla="*/ 1892025 w 2027074"/>
              <a:gd name="connsiteY134" fmla="*/ 1144294 h 2628900"/>
              <a:gd name="connsiteX135" fmla="*/ 1685479 w 2027074"/>
              <a:gd name="connsiteY135" fmla="*/ 1375042 h 2628900"/>
              <a:gd name="connsiteX136" fmla="*/ 1156702 w 2027074"/>
              <a:gd name="connsiteY136" fmla="*/ 1463561 h 2628900"/>
              <a:gd name="connsiteX137" fmla="*/ 922627 w 2027074"/>
              <a:gd name="connsiteY137" fmla="*/ 1499900 h 2628900"/>
              <a:gd name="connsiteX138" fmla="*/ 940609 w 2027074"/>
              <a:gd name="connsiteY138" fmla="*/ 1495245 h 2628900"/>
              <a:gd name="connsiteX139" fmla="*/ 629349 w 2027074"/>
              <a:gd name="connsiteY139" fmla="*/ 1543940 h 2628900"/>
              <a:gd name="connsiteX140" fmla="*/ 644187 w 2027074"/>
              <a:gd name="connsiteY140" fmla="*/ 1536618 h 2628900"/>
              <a:gd name="connsiteX141" fmla="*/ 624147 w 2027074"/>
              <a:gd name="connsiteY141" fmla="*/ 1541270 h 2628900"/>
              <a:gd name="connsiteX142" fmla="*/ 979421 w 2027074"/>
              <a:gd name="connsiteY142" fmla="*/ 1373409 h 2628900"/>
              <a:gd name="connsiteX143" fmla="*/ 1348749 w 2027074"/>
              <a:gd name="connsiteY143" fmla="*/ 1206414 h 2628900"/>
              <a:gd name="connsiteX144" fmla="*/ 1583180 w 2027074"/>
              <a:gd name="connsiteY144" fmla="*/ 1178076 h 2628900"/>
              <a:gd name="connsiteX145" fmla="*/ 1514467 w 2027074"/>
              <a:gd name="connsiteY145" fmla="*/ 1109254 h 2628900"/>
              <a:gd name="connsiteX146" fmla="*/ 1457881 w 2027074"/>
              <a:gd name="connsiteY146" fmla="*/ 991851 h 2628900"/>
              <a:gd name="connsiteX147" fmla="*/ 1332583 w 2027074"/>
              <a:gd name="connsiteY147" fmla="*/ 1182123 h 2628900"/>
              <a:gd name="connsiteX148" fmla="*/ 609083 w 2027074"/>
              <a:gd name="connsiteY148" fmla="*/ 1510042 h 2628900"/>
              <a:gd name="connsiteX149" fmla="*/ 645461 w 2027074"/>
              <a:gd name="connsiteY149" fmla="*/ 1469559 h 2628900"/>
              <a:gd name="connsiteX150" fmla="*/ 1465964 w 2027074"/>
              <a:gd name="connsiteY150" fmla="*/ 797528 h 2628900"/>
              <a:gd name="connsiteX151" fmla="*/ 1765064 w 2027074"/>
              <a:gd name="connsiteY151" fmla="*/ 684174 h 2628900"/>
              <a:gd name="connsiteX152" fmla="*/ 1643807 w 2027074"/>
              <a:gd name="connsiteY152" fmla="*/ 607256 h 2628900"/>
              <a:gd name="connsiteX153" fmla="*/ 1571054 w 2027074"/>
              <a:gd name="connsiteY153" fmla="*/ 473659 h 2628900"/>
              <a:gd name="connsiteX154" fmla="*/ 1437672 w 2027074"/>
              <a:gd name="connsiteY154" fmla="*/ 752997 h 2628900"/>
              <a:gd name="connsiteX155" fmla="*/ 568665 w 2027074"/>
              <a:gd name="connsiteY155" fmla="*/ 1473606 h 2628900"/>
              <a:gd name="connsiteX156" fmla="*/ 613126 w 2027074"/>
              <a:gd name="connsiteY156" fmla="*/ 1388591 h 2628900"/>
              <a:gd name="connsiteX157" fmla="*/ 1033483 w 2027074"/>
              <a:gd name="connsiteY157" fmla="*/ 809674 h 2628900"/>
              <a:gd name="connsiteX158" fmla="*/ 1255786 w 2027074"/>
              <a:gd name="connsiteY158" fmla="*/ 740851 h 2628900"/>
              <a:gd name="connsiteX159" fmla="*/ 1154738 w 2027074"/>
              <a:gd name="connsiteY159" fmla="*/ 647739 h 2628900"/>
              <a:gd name="connsiteX160" fmla="*/ 1033483 w 2027074"/>
              <a:gd name="connsiteY160" fmla="*/ 574869 h 2628900"/>
              <a:gd name="connsiteX161" fmla="*/ 1001148 w 2027074"/>
              <a:gd name="connsiteY161" fmla="*/ 659884 h 2628900"/>
              <a:gd name="connsiteX162" fmla="*/ 1009231 w 2027074"/>
              <a:gd name="connsiteY162" fmla="*/ 777287 h 2628900"/>
              <a:gd name="connsiteX163" fmla="*/ 896058 w 2027074"/>
              <a:gd name="connsiteY163" fmla="*/ 943270 h 2628900"/>
              <a:gd name="connsiteX164" fmla="*/ 540372 w 2027074"/>
              <a:gd name="connsiteY164" fmla="*/ 1441220 h 2628900"/>
              <a:gd name="connsiteX165" fmla="*/ 928394 w 2027074"/>
              <a:gd name="connsiteY165" fmla="*/ 388644 h 2628900"/>
              <a:gd name="connsiteX166" fmla="*/ 1211326 w 2027074"/>
              <a:gd name="connsiteY166" fmla="*/ 230757 h 2628900"/>
              <a:gd name="connsiteX167" fmla="*/ 1021357 w 2027074"/>
              <a:gd name="connsiteY167" fmla="*/ 105258 h 2628900"/>
              <a:gd name="connsiteX168" fmla="*/ 920309 w 2027074"/>
              <a:gd name="connsiteY168" fmla="*/ 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2027074" h="2628900">
                <a:moveTo>
                  <a:pt x="920309" y="0"/>
                </a:moveTo>
                <a:cubicBezTo>
                  <a:pt x="912226" y="0"/>
                  <a:pt x="900100" y="0"/>
                  <a:pt x="887974" y="0"/>
                </a:cubicBezTo>
                <a:cubicBezTo>
                  <a:pt x="851597" y="20242"/>
                  <a:pt x="811178" y="36436"/>
                  <a:pt x="799052" y="72871"/>
                </a:cubicBezTo>
                <a:cubicBezTo>
                  <a:pt x="754592" y="206467"/>
                  <a:pt x="879891" y="291483"/>
                  <a:pt x="883932" y="380547"/>
                </a:cubicBezTo>
                <a:cubicBezTo>
                  <a:pt x="883932" y="412935"/>
                  <a:pt x="851597" y="469612"/>
                  <a:pt x="835429" y="510095"/>
                </a:cubicBezTo>
                <a:cubicBezTo>
                  <a:pt x="718215" y="821819"/>
                  <a:pt x="613126" y="1129495"/>
                  <a:pt x="491869" y="1425025"/>
                </a:cubicBezTo>
                <a:cubicBezTo>
                  <a:pt x="463575" y="1408833"/>
                  <a:pt x="483786" y="1368349"/>
                  <a:pt x="487828" y="1340011"/>
                </a:cubicBezTo>
                <a:cubicBezTo>
                  <a:pt x="503995" y="1174027"/>
                  <a:pt x="520163" y="995899"/>
                  <a:pt x="536329" y="829916"/>
                </a:cubicBezTo>
                <a:cubicBezTo>
                  <a:pt x="544414" y="761094"/>
                  <a:pt x="540372" y="667982"/>
                  <a:pt x="556540" y="623449"/>
                </a:cubicBezTo>
                <a:cubicBezTo>
                  <a:pt x="580791" y="554626"/>
                  <a:pt x="689921" y="546530"/>
                  <a:pt x="693963" y="465563"/>
                </a:cubicBezTo>
                <a:cubicBezTo>
                  <a:pt x="698006" y="384595"/>
                  <a:pt x="584832" y="360305"/>
                  <a:pt x="556540" y="421031"/>
                </a:cubicBezTo>
                <a:cubicBezTo>
                  <a:pt x="532288" y="360305"/>
                  <a:pt x="415074" y="364354"/>
                  <a:pt x="406989" y="449369"/>
                </a:cubicBezTo>
                <a:cubicBezTo>
                  <a:pt x="402948" y="538434"/>
                  <a:pt x="508037" y="550579"/>
                  <a:pt x="524205" y="623449"/>
                </a:cubicBezTo>
                <a:cubicBezTo>
                  <a:pt x="536329" y="667982"/>
                  <a:pt x="512078" y="752997"/>
                  <a:pt x="503995" y="817771"/>
                </a:cubicBezTo>
                <a:cubicBezTo>
                  <a:pt x="483786" y="1024238"/>
                  <a:pt x="467617" y="1234753"/>
                  <a:pt x="451451" y="1416929"/>
                </a:cubicBezTo>
                <a:cubicBezTo>
                  <a:pt x="390822" y="1145688"/>
                  <a:pt x="334235" y="736804"/>
                  <a:pt x="281691" y="433176"/>
                </a:cubicBezTo>
                <a:cubicBezTo>
                  <a:pt x="273608" y="380547"/>
                  <a:pt x="253397" y="323870"/>
                  <a:pt x="257440" y="287434"/>
                </a:cubicBezTo>
                <a:cubicBezTo>
                  <a:pt x="261482" y="234806"/>
                  <a:pt x="318068" y="202419"/>
                  <a:pt x="301900" y="145742"/>
                </a:cubicBezTo>
                <a:cubicBezTo>
                  <a:pt x="289774" y="89064"/>
                  <a:pt x="196811" y="97162"/>
                  <a:pt x="188728" y="149790"/>
                </a:cubicBezTo>
                <a:cubicBezTo>
                  <a:pt x="140225" y="125499"/>
                  <a:pt x="95765" y="157887"/>
                  <a:pt x="91722" y="190274"/>
                </a:cubicBezTo>
                <a:cubicBezTo>
                  <a:pt x="83638" y="259096"/>
                  <a:pt x="168518" y="275289"/>
                  <a:pt x="217020" y="295532"/>
                </a:cubicBezTo>
                <a:cubicBezTo>
                  <a:pt x="273608" y="676078"/>
                  <a:pt x="354445" y="1060673"/>
                  <a:pt x="398906" y="1433123"/>
                </a:cubicBezTo>
                <a:cubicBezTo>
                  <a:pt x="370612" y="1420978"/>
                  <a:pt x="358486" y="1380494"/>
                  <a:pt x="346361" y="1352156"/>
                </a:cubicBezTo>
                <a:cubicBezTo>
                  <a:pt x="273608" y="1194269"/>
                  <a:pt x="204895" y="1036383"/>
                  <a:pt x="136183" y="874448"/>
                </a:cubicBezTo>
                <a:cubicBezTo>
                  <a:pt x="107889" y="817771"/>
                  <a:pt x="51303" y="728706"/>
                  <a:pt x="51303" y="684174"/>
                </a:cubicBezTo>
                <a:cubicBezTo>
                  <a:pt x="47262" y="639643"/>
                  <a:pt x="95765" y="566772"/>
                  <a:pt x="35135" y="558675"/>
                </a:cubicBezTo>
                <a:lnTo>
                  <a:pt x="0" y="566871"/>
                </a:lnTo>
                <a:lnTo>
                  <a:pt x="0" y="707213"/>
                </a:lnTo>
                <a:lnTo>
                  <a:pt x="23009" y="708465"/>
                </a:lnTo>
                <a:cubicBezTo>
                  <a:pt x="136183" y="947319"/>
                  <a:pt x="241272" y="1194269"/>
                  <a:pt x="354445" y="1433123"/>
                </a:cubicBezTo>
                <a:cubicBezTo>
                  <a:pt x="338277" y="1433123"/>
                  <a:pt x="322109" y="1412880"/>
                  <a:pt x="314026" y="1400737"/>
                </a:cubicBezTo>
                <a:lnTo>
                  <a:pt x="0" y="1014531"/>
                </a:lnTo>
                <a:lnTo>
                  <a:pt x="0" y="1082104"/>
                </a:lnTo>
                <a:lnTo>
                  <a:pt x="233188" y="1368349"/>
                </a:lnTo>
                <a:cubicBezTo>
                  <a:pt x="257440" y="1395676"/>
                  <a:pt x="286237" y="1418448"/>
                  <a:pt x="302531" y="1446913"/>
                </a:cubicBezTo>
                <a:lnTo>
                  <a:pt x="308670" y="1463328"/>
                </a:lnTo>
                <a:lnTo>
                  <a:pt x="60420" y="1294977"/>
                </a:lnTo>
                <a:lnTo>
                  <a:pt x="0" y="1251155"/>
                </a:lnTo>
                <a:lnTo>
                  <a:pt x="0" y="1296880"/>
                </a:lnTo>
                <a:lnTo>
                  <a:pt x="19978" y="1311166"/>
                </a:lnTo>
                <a:cubicBezTo>
                  <a:pt x="87680" y="1359240"/>
                  <a:pt x="154370" y="1406808"/>
                  <a:pt x="217020" y="1453365"/>
                </a:cubicBezTo>
                <a:cubicBezTo>
                  <a:pt x="231167" y="1463486"/>
                  <a:pt x="246324" y="1472594"/>
                  <a:pt x="258956" y="1482716"/>
                </a:cubicBezTo>
                <a:lnTo>
                  <a:pt x="283195" y="1514782"/>
                </a:lnTo>
                <a:lnTo>
                  <a:pt x="0" y="1409214"/>
                </a:lnTo>
                <a:lnTo>
                  <a:pt x="0" y="1450869"/>
                </a:lnTo>
                <a:lnTo>
                  <a:pt x="28395" y="1461697"/>
                </a:lnTo>
                <a:cubicBezTo>
                  <a:pt x="116277" y="1496384"/>
                  <a:pt x="202917" y="1532190"/>
                  <a:pt x="287323" y="1569984"/>
                </a:cubicBezTo>
                <a:cubicBezTo>
                  <a:pt x="207881" y="1562027"/>
                  <a:pt x="107588" y="1552081"/>
                  <a:pt x="4314" y="1541638"/>
                </a:cubicBezTo>
                <a:lnTo>
                  <a:pt x="0" y="1541195"/>
                </a:lnTo>
                <a:lnTo>
                  <a:pt x="0" y="1569997"/>
                </a:lnTo>
                <a:lnTo>
                  <a:pt x="150721" y="1583535"/>
                </a:lnTo>
                <a:cubicBezTo>
                  <a:pt x="198695" y="1588135"/>
                  <a:pt x="243630" y="1592860"/>
                  <a:pt x="283350" y="1597833"/>
                </a:cubicBezTo>
                <a:cubicBezTo>
                  <a:pt x="195964" y="1621703"/>
                  <a:pt x="105601" y="1639606"/>
                  <a:pt x="14244" y="1655022"/>
                </a:cubicBezTo>
                <a:lnTo>
                  <a:pt x="0" y="1657211"/>
                </a:lnTo>
                <a:lnTo>
                  <a:pt x="0" y="1699723"/>
                </a:lnTo>
                <a:lnTo>
                  <a:pt x="295267" y="1653530"/>
                </a:lnTo>
                <a:lnTo>
                  <a:pt x="0" y="1793037"/>
                </a:lnTo>
                <a:lnTo>
                  <a:pt x="0" y="1824962"/>
                </a:lnTo>
                <a:lnTo>
                  <a:pt x="299238" y="1689336"/>
                </a:lnTo>
                <a:cubicBezTo>
                  <a:pt x="303211" y="1709228"/>
                  <a:pt x="275406" y="1721163"/>
                  <a:pt x="263491" y="1729119"/>
                </a:cubicBezTo>
                <a:lnTo>
                  <a:pt x="0" y="1946709"/>
                </a:lnTo>
                <a:lnTo>
                  <a:pt x="0" y="1999791"/>
                </a:lnTo>
                <a:lnTo>
                  <a:pt x="338959" y="1725142"/>
                </a:lnTo>
                <a:cubicBezTo>
                  <a:pt x="338959" y="1756969"/>
                  <a:pt x="311155" y="1780839"/>
                  <a:pt x="295267" y="1808688"/>
                </a:cubicBezTo>
                <a:cubicBezTo>
                  <a:pt x="227742" y="1900191"/>
                  <a:pt x="158232" y="1995673"/>
                  <a:pt x="88720" y="2091653"/>
                </a:cubicBezTo>
                <a:lnTo>
                  <a:pt x="0" y="2214479"/>
                </a:lnTo>
                <a:lnTo>
                  <a:pt x="0" y="2267850"/>
                </a:lnTo>
                <a:lnTo>
                  <a:pt x="17224" y="2246312"/>
                </a:lnTo>
                <a:cubicBezTo>
                  <a:pt x="120496" y="2099112"/>
                  <a:pt x="275406" y="1888255"/>
                  <a:pt x="366763" y="1756969"/>
                </a:cubicBezTo>
                <a:cubicBezTo>
                  <a:pt x="311153" y="1928041"/>
                  <a:pt x="246608" y="2099112"/>
                  <a:pt x="180573" y="2271178"/>
                </a:cubicBezTo>
                <a:lnTo>
                  <a:pt x="46386" y="2628900"/>
                </a:lnTo>
                <a:lnTo>
                  <a:pt x="92636" y="2628900"/>
                </a:lnTo>
                <a:lnTo>
                  <a:pt x="244127" y="2216474"/>
                </a:lnTo>
                <a:cubicBezTo>
                  <a:pt x="299239" y="2066290"/>
                  <a:pt x="354847" y="1918094"/>
                  <a:pt x="414428" y="1772882"/>
                </a:cubicBezTo>
                <a:cubicBezTo>
                  <a:pt x="442231" y="1788796"/>
                  <a:pt x="422371" y="1828579"/>
                  <a:pt x="418399" y="1856428"/>
                </a:cubicBezTo>
                <a:cubicBezTo>
                  <a:pt x="402511" y="2019543"/>
                  <a:pt x="386623" y="2194592"/>
                  <a:pt x="370735" y="2357707"/>
                </a:cubicBezTo>
                <a:cubicBezTo>
                  <a:pt x="362791" y="2425340"/>
                  <a:pt x="366763" y="2516843"/>
                  <a:pt x="350875" y="2560606"/>
                </a:cubicBezTo>
                <a:cubicBezTo>
                  <a:pt x="344917" y="2577515"/>
                  <a:pt x="333745" y="2590693"/>
                  <a:pt x="320278" y="2602193"/>
                </a:cubicBezTo>
                <a:lnTo>
                  <a:pt x="282674" y="2628900"/>
                </a:lnTo>
                <a:lnTo>
                  <a:pt x="434855" y="2628900"/>
                </a:lnTo>
                <a:lnTo>
                  <a:pt x="407910" y="2605239"/>
                </a:lnTo>
                <a:cubicBezTo>
                  <a:pt x="396056" y="2592682"/>
                  <a:pt x="386623" y="2578509"/>
                  <a:pt x="382651" y="2560606"/>
                </a:cubicBezTo>
                <a:cubicBezTo>
                  <a:pt x="370735" y="2516843"/>
                  <a:pt x="394567" y="2433297"/>
                  <a:pt x="402511" y="2369643"/>
                </a:cubicBezTo>
                <a:cubicBezTo>
                  <a:pt x="422371" y="2166743"/>
                  <a:pt x="438260" y="1959867"/>
                  <a:pt x="454148" y="1780839"/>
                </a:cubicBezTo>
                <a:cubicBezTo>
                  <a:pt x="498834" y="1980754"/>
                  <a:pt x="541284" y="2256755"/>
                  <a:pt x="581501" y="2508141"/>
                </a:cubicBezTo>
                <a:lnTo>
                  <a:pt x="601033" y="2628900"/>
                </a:lnTo>
                <a:lnTo>
                  <a:pt x="643632" y="2628900"/>
                </a:lnTo>
                <a:lnTo>
                  <a:pt x="639282" y="2601882"/>
                </a:lnTo>
                <a:cubicBezTo>
                  <a:pt x="591431" y="2320659"/>
                  <a:pt x="538553" y="2039436"/>
                  <a:pt x="505785" y="1764925"/>
                </a:cubicBezTo>
                <a:cubicBezTo>
                  <a:pt x="533588" y="1776861"/>
                  <a:pt x="545505" y="1816645"/>
                  <a:pt x="557420" y="1844494"/>
                </a:cubicBezTo>
                <a:cubicBezTo>
                  <a:pt x="628917" y="1999651"/>
                  <a:pt x="696442" y="2154809"/>
                  <a:pt x="763967" y="2313945"/>
                </a:cubicBezTo>
                <a:cubicBezTo>
                  <a:pt x="791770" y="2369643"/>
                  <a:pt x="847380" y="2457167"/>
                  <a:pt x="847380" y="2500930"/>
                </a:cubicBezTo>
                <a:cubicBezTo>
                  <a:pt x="851351" y="2544692"/>
                  <a:pt x="803687" y="2616304"/>
                  <a:pt x="863268" y="2624261"/>
                </a:cubicBezTo>
                <a:cubicBezTo>
                  <a:pt x="899016" y="2628240"/>
                  <a:pt x="906960" y="2612325"/>
                  <a:pt x="914904" y="2580498"/>
                </a:cubicBezTo>
                <a:cubicBezTo>
                  <a:pt x="1038037" y="2596412"/>
                  <a:pt x="958597" y="2465125"/>
                  <a:pt x="875183" y="2477059"/>
                </a:cubicBezTo>
                <a:cubicBezTo>
                  <a:pt x="763967" y="2242334"/>
                  <a:pt x="660693" y="1999651"/>
                  <a:pt x="549476" y="1764925"/>
                </a:cubicBezTo>
                <a:cubicBezTo>
                  <a:pt x="565364" y="1764925"/>
                  <a:pt x="581253" y="1784818"/>
                  <a:pt x="589197" y="1796752"/>
                </a:cubicBezTo>
                <a:cubicBezTo>
                  <a:pt x="811631" y="2063306"/>
                  <a:pt x="1030093" y="2345773"/>
                  <a:pt x="1248555" y="2608347"/>
                </a:cubicBezTo>
                <a:lnTo>
                  <a:pt x="1245866" y="2628900"/>
                </a:lnTo>
                <a:lnTo>
                  <a:pt x="1559852" y="2628900"/>
                </a:lnTo>
                <a:lnTo>
                  <a:pt x="1550430" y="2620282"/>
                </a:lnTo>
                <a:cubicBezTo>
                  <a:pt x="1474961" y="2572541"/>
                  <a:pt x="1375660" y="2608347"/>
                  <a:pt x="1288275" y="2576519"/>
                </a:cubicBezTo>
                <a:cubicBezTo>
                  <a:pt x="1260472" y="2568562"/>
                  <a:pt x="1224723" y="2512865"/>
                  <a:pt x="1196918" y="2477059"/>
                </a:cubicBezTo>
                <a:cubicBezTo>
                  <a:pt x="1018176" y="2258247"/>
                  <a:pt x="843407" y="2039434"/>
                  <a:pt x="668637" y="1828579"/>
                </a:cubicBezTo>
                <a:cubicBezTo>
                  <a:pt x="636861" y="1792774"/>
                  <a:pt x="597141" y="1764925"/>
                  <a:pt x="589197" y="1721163"/>
                </a:cubicBezTo>
                <a:cubicBezTo>
                  <a:pt x="803687" y="1860407"/>
                  <a:pt x="1006261" y="2011586"/>
                  <a:pt x="1212806" y="2162766"/>
                </a:cubicBezTo>
                <a:cubicBezTo>
                  <a:pt x="1228694" y="2238355"/>
                  <a:pt x="1204862" y="2361686"/>
                  <a:pt x="1268416" y="2389534"/>
                </a:cubicBezTo>
                <a:cubicBezTo>
                  <a:pt x="1331968" y="2417383"/>
                  <a:pt x="1403464" y="2377600"/>
                  <a:pt x="1387576" y="2286097"/>
                </a:cubicBezTo>
                <a:cubicBezTo>
                  <a:pt x="1494822" y="2294053"/>
                  <a:pt x="1506737" y="2150831"/>
                  <a:pt x="1431268" y="2122982"/>
                </a:cubicBezTo>
                <a:cubicBezTo>
                  <a:pt x="1371688" y="2103089"/>
                  <a:pt x="1292248" y="2142873"/>
                  <a:pt x="1236638" y="2134916"/>
                </a:cubicBezTo>
                <a:cubicBezTo>
                  <a:pt x="1196918" y="2126960"/>
                  <a:pt x="1121450" y="2055349"/>
                  <a:pt x="1077757" y="2027500"/>
                </a:cubicBezTo>
                <a:cubicBezTo>
                  <a:pt x="946680" y="1932018"/>
                  <a:pt x="807660" y="1836537"/>
                  <a:pt x="684525" y="1745033"/>
                </a:cubicBezTo>
                <a:cubicBezTo>
                  <a:pt x="656722" y="1725142"/>
                  <a:pt x="624945" y="1709228"/>
                  <a:pt x="617001" y="1681379"/>
                </a:cubicBezTo>
                <a:cubicBezTo>
                  <a:pt x="962568" y="1816645"/>
                  <a:pt x="1312107" y="1943954"/>
                  <a:pt x="1657675" y="2079219"/>
                </a:cubicBezTo>
                <a:cubicBezTo>
                  <a:pt x="1685479" y="2158788"/>
                  <a:pt x="1685479" y="2294053"/>
                  <a:pt x="1768892" y="2313945"/>
                </a:cubicBezTo>
                <a:cubicBezTo>
                  <a:pt x="1848332" y="2329858"/>
                  <a:pt x="1907913" y="2258247"/>
                  <a:pt x="1876137" y="2170722"/>
                </a:cubicBezTo>
                <a:cubicBezTo>
                  <a:pt x="1979410" y="2166743"/>
                  <a:pt x="1991325" y="2019543"/>
                  <a:pt x="1911885" y="1987716"/>
                </a:cubicBezTo>
                <a:cubicBezTo>
                  <a:pt x="1828473" y="1955888"/>
                  <a:pt x="1733143" y="2035457"/>
                  <a:pt x="1669591" y="2035457"/>
                </a:cubicBezTo>
                <a:cubicBezTo>
                  <a:pt x="1637814" y="2035457"/>
                  <a:pt x="1586179" y="2007609"/>
                  <a:pt x="1538513" y="1987716"/>
                </a:cubicBezTo>
                <a:cubicBezTo>
                  <a:pt x="1280331" y="1896212"/>
                  <a:pt x="1006261" y="1788796"/>
                  <a:pt x="756023" y="1693315"/>
                </a:cubicBezTo>
                <a:cubicBezTo>
                  <a:pt x="712330" y="1677400"/>
                  <a:pt x="660693" y="1665466"/>
                  <a:pt x="628917" y="1637616"/>
                </a:cubicBezTo>
                <a:cubicBezTo>
                  <a:pt x="887100" y="1653530"/>
                  <a:pt x="1173086" y="1689336"/>
                  <a:pt x="1439212" y="1713206"/>
                </a:cubicBezTo>
                <a:cubicBezTo>
                  <a:pt x="1478932" y="1737076"/>
                  <a:pt x="1482905" y="1816645"/>
                  <a:pt x="1542486" y="1812666"/>
                </a:cubicBezTo>
                <a:cubicBezTo>
                  <a:pt x="1578235" y="1812666"/>
                  <a:pt x="1617955" y="1768903"/>
                  <a:pt x="1582206" y="1725142"/>
                </a:cubicBezTo>
                <a:cubicBezTo>
                  <a:pt x="1594123" y="1701270"/>
                  <a:pt x="1625899" y="1693315"/>
                  <a:pt x="1617955" y="1661487"/>
                </a:cubicBezTo>
                <a:cubicBezTo>
                  <a:pt x="1586179" y="1546113"/>
                  <a:pt x="1502766" y="1633637"/>
                  <a:pt x="1439212" y="1681379"/>
                </a:cubicBezTo>
                <a:cubicBezTo>
                  <a:pt x="1173086" y="1653530"/>
                  <a:pt x="902988" y="1629660"/>
                  <a:pt x="636861" y="1597833"/>
                </a:cubicBezTo>
                <a:cubicBezTo>
                  <a:pt x="791770" y="1558048"/>
                  <a:pt x="966541" y="1534178"/>
                  <a:pt x="1165142" y="1502351"/>
                </a:cubicBezTo>
                <a:cubicBezTo>
                  <a:pt x="1296219" y="1478479"/>
                  <a:pt x="1443185" y="1454609"/>
                  <a:pt x="1570291" y="1434718"/>
                </a:cubicBezTo>
                <a:cubicBezTo>
                  <a:pt x="1613982" y="1426761"/>
                  <a:pt x="1681507" y="1406869"/>
                  <a:pt x="1709311" y="1410848"/>
                </a:cubicBezTo>
                <a:cubicBezTo>
                  <a:pt x="1745060" y="1418804"/>
                  <a:pt x="1780807" y="1462567"/>
                  <a:pt x="1812585" y="1478479"/>
                </a:cubicBezTo>
                <a:cubicBezTo>
                  <a:pt x="1903941" y="1534178"/>
                  <a:pt x="2019130" y="1530200"/>
                  <a:pt x="2027074" y="1418804"/>
                </a:cubicBezTo>
                <a:cubicBezTo>
                  <a:pt x="2027074" y="1414826"/>
                  <a:pt x="2027074" y="1414826"/>
                  <a:pt x="2027074" y="1410848"/>
                </a:cubicBezTo>
                <a:cubicBezTo>
                  <a:pt x="2015157" y="1367085"/>
                  <a:pt x="1995298" y="1331279"/>
                  <a:pt x="1947633" y="1319345"/>
                </a:cubicBezTo>
                <a:cubicBezTo>
                  <a:pt x="2011186" y="1247733"/>
                  <a:pt x="1963522" y="1148273"/>
                  <a:pt x="1892025" y="1144294"/>
                </a:cubicBezTo>
                <a:cubicBezTo>
                  <a:pt x="1756975" y="1128381"/>
                  <a:pt x="1737116" y="1299452"/>
                  <a:pt x="1685479" y="1375042"/>
                </a:cubicBezTo>
                <a:cubicBezTo>
                  <a:pt x="1508723" y="1404881"/>
                  <a:pt x="1332961" y="1434718"/>
                  <a:pt x="1156702" y="1463561"/>
                </a:cubicBezTo>
                <a:lnTo>
                  <a:pt x="922627" y="1499900"/>
                </a:lnTo>
                <a:lnTo>
                  <a:pt x="940609" y="1495245"/>
                </a:lnTo>
                <a:lnTo>
                  <a:pt x="629349" y="1543940"/>
                </a:lnTo>
                <a:lnTo>
                  <a:pt x="644187" y="1536618"/>
                </a:lnTo>
                <a:lnTo>
                  <a:pt x="624147" y="1541270"/>
                </a:lnTo>
                <a:lnTo>
                  <a:pt x="979421" y="1373409"/>
                </a:lnTo>
                <a:cubicBezTo>
                  <a:pt x="1104214" y="1318756"/>
                  <a:pt x="1229513" y="1265116"/>
                  <a:pt x="1348749" y="1206414"/>
                </a:cubicBezTo>
                <a:cubicBezTo>
                  <a:pt x="1417461" y="1246898"/>
                  <a:pt x="1587221" y="1299526"/>
                  <a:pt x="1583180" y="1178076"/>
                </a:cubicBezTo>
                <a:cubicBezTo>
                  <a:pt x="1579138" y="1137592"/>
                  <a:pt x="1554886" y="1121399"/>
                  <a:pt x="1514467" y="1109254"/>
                </a:cubicBezTo>
                <a:cubicBezTo>
                  <a:pt x="1542760" y="1044479"/>
                  <a:pt x="1502341" y="995899"/>
                  <a:pt x="1457881" y="991851"/>
                </a:cubicBezTo>
                <a:cubicBezTo>
                  <a:pt x="1364917" y="983753"/>
                  <a:pt x="1356834" y="1109254"/>
                  <a:pt x="1332583" y="1182123"/>
                </a:cubicBezTo>
                <a:cubicBezTo>
                  <a:pt x="1090069" y="1291430"/>
                  <a:pt x="847555" y="1396688"/>
                  <a:pt x="609083" y="1510042"/>
                </a:cubicBezTo>
                <a:cubicBezTo>
                  <a:pt x="605041" y="1489800"/>
                  <a:pt x="633335" y="1477655"/>
                  <a:pt x="645461" y="1469559"/>
                </a:cubicBezTo>
                <a:cubicBezTo>
                  <a:pt x="912226" y="1250946"/>
                  <a:pt x="1195158" y="1012093"/>
                  <a:pt x="1465964" y="797528"/>
                </a:cubicBezTo>
                <a:cubicBezTo>
                  <a:pt x="1599347" y="817771"/>
                  <a:pt x="1785274" y="829916"/>
                  <a:pt x="1765064" y="684174"/>
                </a:cubicBezTo>
                <a:cubicBezTo>
                  <a:pt x="1756981" y="631546"/>
                  <a:pt x="1708478" y="595111"/>
                  <a:pt x="1643807" y="607256"/>
                </a:cubicBezTo>
                <a:cubicBezTo>
                  <a:pt x="1647849" y="534385"/>
                  <a:pt x="1619557" y="485804"/>
                  <a:pt x="1571054" y="473659"/>
                </a:cubicBezTo>
                <a:cubicBezTo>
                  <a:pt x="1437672" y="449369"/>
                  <a:pt x="1417461" y="619401"/>
                  <a:pt x="1437672" y="752997"/>
                </a:cubicBezTo>
                <a:cubicBezTo>
                  <a:pt x="1154738" y="999947"/>
                  <a:pt x="863723" y="1238800"/>
                  <a:pt x="568665" y="1473606"/>
                </a:cubicBezTo>
                <a:cubicBezTo>
                  <a:pt x="568665" y="1441220"/>
                  <a:pt x="596958" y="1416929"/>
                  <a:pt x="613126" y="1388591"/>
                </a:cubicBezTo>
                <a:cubicBezTo>
                  <a:pt x="750549" y="1202366"/>
                  <a:pt x="896058" y="999947"/>
                  <a:pt x="1033483" y="809674"/>
                </a:cubicBezTo>
                <a:cubicBezTo>
                  <a:pt x="1118361" y="805626"/>
                  <a:pt x="1239618" y="813722"/>
                  <a:pt x="1255786" y="740851"/>
                </a:cubicBezTo>
                <a:cubicBezTo>
                  <a:pt x="1263871" y="688223"/>
                  <a:pt x="1231535" y="639643"/>
                  <a:pt x="1154738" y="647739"/>
                </a:cubicBezTo>
                <a:cubicBezTo>
                  <a:pt x="1158781" y="578917"/>
                  <a:pt x="1090069" y="530336"/>
                  <a:pt x="1033483" y="574869"/>
                </a:cubicBezTo>
                <a:cubicBezTo>
                  <a:pt x="1005189" y="595111"/>
                  <a:pt x="1001148" y="623449"/>
                  <a:pt x="1001148" y="659884"/>
                </a:cubicBezTo>
                <a:cubicBezTo>
                  <a:pt x="1001148" y="692272"/>
                  <a:pt x="1017315" y="736804"/>
                  <a:pt x="1009231" y="777287"/>
                </a:cubicBezTo>
                <a:cubicBezTo>
                  <a:pt x="1005189" y="821819"/>
                  <a:pt x="928394" y="898739"/>
                  <a:pt x="896058" y="943270"/>
                </a:cubicBezTo>
                <a:cubicBezTo>
                  <a:pt x="790969" y="1093060"/>
                  <a:pt x="633335" y="1307624"/>
                  <a:pt x="540372" y="1441220"/>
                </a:cubicBezTo>
                <a:cubicBezTo>
                  <a:pt x="653545" y="1093060"/>
                  <a:pt x="803095" y="744900"/>
                  <a:pt x="928394" y="388644"/>
                </a:cubicBezTo>
                <a:cubicBezTo>
                  <a:pt x="1017315" y="344111"/>
                  <a:pt x="1187074" y="336015"/>
                  <a:pt x="1211326" y="230757"/>
                </a:cubicBezTo>
                <a:cubicBezTo>
                  <a:pt x="1235577" y="117403"/>
                  <a:pt x="1122404" y="48581"/>
                  <a:pt x="1021357" y="105258"/>
                </a:cubicBezTo>
                <a:cubicBezTo>
                  <a:pt x="1017315" y="40485"/>
                  <a:pt x="972854" y="16194"/>
                  <a:pt x="9203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21" name="Dowolny kształt 20"/>
          <p:cNvSpPr>
            <a:spLocks/>
          </p:cNvSpPr>
          <p:nvPr/>
        </p:nvSpPr>
        <p:spPr bwMode="ltGray">
          <a:xfrm>
            <a:off x="5715504" y="1838098"/>
            <a:ext cx="6474908" cy="5019902"/>
          </a:xfrm>
          <a:custGeom>
            <a:avLst/>
            <a:gdLst>
              <a:gd name="connsiteX0" fmla="*/ 542719 w 6474908"/>
              <a:gd name="connsiteY0" fmla="*/ 0 h 5019902"/>
              <a:gd name="connsiteX1" fmla="*/ 6474908 w 6474908"/>
              <a:gd name="connsiteY1" fmla="*/ 0 h 5019902"/>
              <a:gd name="connsiteX2" fmla="*/ 6474908 w 6474908"/>
              <a:gd name="connsiteY2" fmla="*/ 5019902 h 5019902"/>
              <a:gd name="connsiteX3" fmla="*/ 526551 w 6474908"/>
              <a:gd name="connsiteY3" fmla="*/ 5019902 h 5019902"/>
              <a:gd name="connsiteX4" fmla="*/ 465204 w 6474908"/>
              <a:gd name="connsiteY4" fmla="*/ 4976523 h 5019902"/>
              <a:gd name="connsiteX5" fmla="*/ 292881 w 6474908"/>
              <a:gd name="connsiteY5" fmla="*/ 4816583 h 5019902"/>
              <a:gd name="connsiteX6" fmla="*/ 103926 w 6474908"/>
              <a:gd name="connsiteY6" fmla="*/ 4003738 h 5019902"/>
              <a:gd name="connsiteX7" fmla="*/ 207851 w 6474908"/>
              <a:gd name="connsiteY7" fmla="*/ 3584713 h 5019902"/>
              <a:gd name="connsiteX8" fmla="*/ 166911 w 6474908"/>
              <a:gd name="connsiteY8" fmla="*/ 2611189 h 5019902"/>
              <a:gd name="connsiteX9" fmla="*/ 0 w 6474908"/>
              <a:gd name="connsiteY9" fmla="*/ 2504070 h 5019902"/>
              <a:gd name="connsiteX10" fmla="*/ 166911 w 6474908"/>
              <a:gd name="connsiteY10" fmla="*/ 2400101 h 5019902"/>
              <a:gd name="connsiteX11" fmla="*/ 207851 w 6474908"/>
              <a:gd name="connsiteY11" fmla="*/ 1426578 h 5019902"/>
              <a:gd name="connsiteX12" fmla="*/ 103926 w 6474908"/>
              <a:gd name="connsiteY12" fmla="*/ 1007553 h 5019902"/>
              <a:gd name="connsiteX13" fmla="*/ 292881 w 6474908"/>
              <a:gd name="connsiteY13" fmla="*/ 194708 h 5019902"/>
              <a:gd name="connsiteX14" fmla="*/ 494107 w 6474908"/>
              <a:gd name="connsiteY14" fmla="*/ 26904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74908" h="5019902">
                <a:moveTo>
                  <a:pt x="542719" y="0"/>
                </a:moveTo>
                <a:lnTo>
                  <a:pt x="6474908" y="0"/>
                </a:lnTo>
                <a:lnTo>
                  <a:pt x="6474908" y="5019902"/>
                </a:lnTo>
                <a:lnTo>
                  <a:pt x="526551" y="5019902"/>
                </a:lnTo>
                <a:lnTo>
                  <a:pt x="465204" y="4976523"/>
                </a:lnTo>
                <a:cubicBezTo>
                  <a:pt x="406254" y="4930594"/>
                  <a:pt x="348780" y="4877231"/>
                  <a:pt x="292881" y="4816583"/>
                </a:cubicBezTo>
                <a:cubicBezTo>
                  <a:pt x="122821" y="4627549"/>
                  <a:pt x="53538" y="4331396"/>
                  <a:pt x="103926" y="4003738"/>
                </a:cubicBezTo>
                <a:cubicBezTo>
                  <a:pt x="122821" y="3874565"/>
                  <a:pt x="163761" y="3732789"/>
                  <a:pt x="207851" y="3584713"/>
                </a:cubicBezTo>
                <a:cubicBezTo>
                  <a:pt x="346418" y="3118430"/>
                  <a:pt x="425149" y="2775018"/>
                  <a:pt x="166911" y="2611189"/>
                </a:cubicBezTo>
                <a:cubicBezTo>
                  <a:pt x="0" y="2504070"/>
                  <a:pt x="0" y="2504070"/>
                  <a:pt x="0" y="2504070"/>
                </a:cubicBezTo>
                <a:cubicBezTo>
                  <a:pt x="166911" y="2400101"/>
                  <a:pt x="166911" y="2400101"/>
                  <a:pt x="166911" y="2400101"/>
                </a:cubicBezTo>
                <a:cubicBezTo>
                  <a:pt x="425149" y="2236272"/>
                  <a:pt x="346418" y="1892861"/>
                  <a:pt x="207851" y="1426578"/>
                </a:cubicBezTo>
                <a:cubicBezTo>
                  <a:pt x="163761" y="1275351"/>
                  <a:pt x="122821" y="1136726"/>
                  <a:pt x="103926" y="1007553"/>
                </a:cubicBezTo>
                <a:cubicBezTo>
                  <a:pt x="53538" y="679895"/>
                  <a:pt x="122821" y="380591"/>
                  <a:pt x="292881" y="194708"/>
                </a:cubicBezTo>
                <a:cubicBezTo>
                  <a:pt x="355473" y="127365"/>
                  <a:pt x="422050" y="71541"/>
                  <a:pt x="494107" y="2690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24" name="Prostokąt 23"/>
          <p:cNvSpPr/>
          <p:nvPr/>
        </p:nvSpPr>
        <p:spPr bwMode="hidden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cxnSp>
        <p:nvCxnSpPr>
          <p:cNvPr id="25" name="Łącznik prosty 24"/>
          <p:cNvCxnSpPr/>
          <p:nvPr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400"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1295399" y="2286000"/>
            <a:ext cx="3840480" cy="3886200"/>
          </a:xfrm>
        </p:spPr>
        <p:txBody>
          <a:bodyPr rtlCol="0"/>
          <a:lstStyle>
            <a:lvl1pPr marL="0" indent="0" algn="l" rtl="0"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  <p:sp>
        <p:nvSpPr>
          <p:cNvPr id="22" name="Dowolny kształt 21"/>
          <p:cNvSpPr/>
          <p:nvPr/>
        </p:nvSpPr>
        <p:spPr bwMode="white">
          <a:xfrm>
            <a:off x="5922838" y="1838098"/>
            <a:ext cx="6267574" cy="5019902"/>
          </a:xfrm>
          <a:custGeom>
            <a:avLst/>
            <a:gdLst>
              <a:gd name="connsiteX0" fmla="*/ 561605 w 6267574"/>
              <a:gd name="connsiteY0" fmla="*/ 0 h 5019902"/>
              <a:gd name="connsiteX1" fmla="*/ 6267574 w 6267574"/>
              <a:gd name="connsiteY1" fmla="*/ 0 h 5019902"/>
              <a:gd name="connsiteX2" fmla="*/ 6267574 w 6267574"/>
              <a:gd name="connsiteY2" fmla="*/ 5019902 h 5019902"/>
              <a:gd name="connsiteX3" fmla="*/ 538499 w 6267574"/>
              <a:gd name="connsiteY3" fmla="*/ 5019902 h 5019902"/>
              <a:gd name="connsiteX4" fmla="*/ 513419 w 6267574"/>
              <a:gd name="connsiteY4" fmla="*/ 5012291 h 5019902"/>
              <a:gd name="connsiteX5" fmla="*/ 162231 w 6267574"/>
              <a:gd name="connsiteY5" fmla="*/ 3473533 h 5019902"/>
              <a:gd name="connsiteX6" fmla="*/ 40426 w 6267574"/>
              <a:gd name="connsiteY6" fmla="*/ 2514684 h 5019902"/>
              <a:gd name="connsiteX7" fmla="*/ 40426 w 6267574"/>
              <a:gd name="connsiteY7" fmla="*/ 2512230 h 5019902"/>
              <a:gd name="connsiteX8" fmla="*/ 162231 w 6267574"/>
              <a:gd name="connsiteY8" fmla="*/ 1553381 h 5019902"/>
              <a:gd name="connsiteX9" fmla="*/ 513420 w 6267574"/>
              <a:gd name="connsiteY9" fmla="*/ 14623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67574" h="5019902">
                <a:moveTo>
                  <a:pt x="561605" y="0"/>
                </a:moveTo>
                <a:lnTo>
                  <a:pt x="6267574" y="0"/>
                </a:lnTo>
                <a:lnTo>
                  <a:pt x="6267574" y="5019902"/>
                </a:lnTo>
                <a:lnTo>
                  <a:pt x="538499" y="5019902"/>
                </a:lnTo>
                <a:lnTo>
                  <a:pt x="513419" y="5012291"/>
                </a:lnTo>
                <a:cubicBezTo>
                  <a:pt x="-339347" y="4712367"/>
                  <a:pt x="117108" y="3682650"/>
                  <a:pt x="162231" y="3473533"/>
                </a:cubicBezTo>
                <a:cubicBezTo>
                  <a:pt x="213801" y="3234542"/>
                  <a:pt x="387174" y="2828720"/>
                  <a:pt x="40426" y="2514684"/>
                </a:cubicBezTo>
                <a:lnTo>
                  <a:pt x="40426" y="2512230"/>
                </a:lnTo>
                <a:cubicBezTo>
                  <a:pt x="387174" y="2198194"/>
                  <a:pt x="213801" y="1792372"/>
                  <a:pt x="162231" y="1553381"/>
                </a:cubicBezTo>
                <a:cubicBezTo>
                  <a:pt x="117108" y="1344264"/>
                  <a:pt x="-339347" y="314548"/>
                  <a:pt x="513420" y="14623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pl-PL" noProof="0" dirty="0"/>
          </a:p>
        </p:txBody>
      </p:sp>
      <p:sp>
        <p:nvSpPr>
          <p:cNvPr id="33" name="Obraz — symbol zastępczy 32"/>
          <p:cNvSpPr>
            <a:spLocks noGrp="1"/>
          </p:cNvSpPr>
          <p:nvPr>
            <p:ph type="pic" idx="1"/>
          </p:nvPr>
        </p:nvSpPr>
        <p:spPr bwMode="gray">
          <a:xfrm>
            <a:off x="5947286" y="1838098"/>
            <a:ext cx="6241667" cy="5019902"/>
          </a:xfrm>
          <a:custGeom>
            <a:avLst/>
            <a:gdLst>
              <a:gd name="connsiteX0" fmla="*/ 561606 w 6241667"/>
              <a:gd name="connsiteY0" fmla="*/ 0 h 5019902"/>
              <a:gd name="connsiteX1" fmla="*/ 6241667 w 6241667"/>
              <a:gd name="connsiteY1" fmla="*/ 0 h 5019902"/>
              <a:gd name="connsiteX2" fmla="*/ 6241667 w 6241667"/>
              <a:gd name="connsiteY2" fmla="*/ 5019902 h 5019902"/>
              <a:gd name="connsiteX3" fmla="*/ 538500 w 6241667"/>
              <a:gd name="connsiteY3" fmla="*/ 5019902 h 5019902"/>
              <a:gd name="connsiteX4" fmla="*/ 513420 w 6241667"/>
              <a:gd name="connsiteY4" fmla="*/ 5012291 h 5019902"/>
              <a:gd name="connsiteX5" fmla="*/ 162232 w 6241667"/>
              <a:gd name="connsiteY5" fmla="*/ 3473533 h 5019902"/>
              <a:gd name="connsiteX6" fmla="*/ 40427 w 6241667"/>
              <a:gd name="connsiteY6" fmla="*/ 2514684 h 5019902"/>
              <a:gd name="connsiteX7" fmla="*/ 40427 w 6241667"/>
              <a:gd name="connsiteY7" fmla="*/ 2512230 h 5019902"/>
              <a:gd name="connsiteX8" fmla="*/ 162232 w 6241667"/>
              <a:gd name="connsiteY8" fmla="*/ 1553381 h 5019902"/>
              <a:gd name="connsiteX9" fmla="*/ 513421 w 6241667"/>
              <a:gd name="connsiteY9" fmla="*/ 14623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41667" h="5019902">
                <a:moveTo>
                  <a:pt x="561606" y="0"/>
                </a:moveTo>
                <a:lnTo>
                  <a:pt x="6241667" y="0"/>
                </a:lnTo>
                <a:lnTo>
                  <a:pt x="6241667" y="5019902"/>
                </a:lnTo>
                <a:lnTo>
                  <a:pt x="538500" y="5019902"/>
                </a:lnTo>
                <a:lnTo>
                  <a:pt x="513420" y="5012291"/>
                </a:lnTo>
                <a:cubicBezTo>
                  <a:pt x="-339346" y="4712367"/>
                  <a:pt x="117109" y="3682650"/>
                  <a:pt x="162232" y="3473533"/>
                </a:cubicBezTo>
                <a:cubicBezTo>
                  <a:pt x="213802" y="3234542"/>
                  <a:pt x="387175" y="2828720"/>
                  <a:pt x="40427" y="2514684"/>
                </a:cubicBezTo>
                <a:lnTo>
                  <a:pt x="40427" y="2512230"/>
                </a:lnTo>
                <a:cubicBezTo>
                  <a:pt x="387175" y="2198194"/>
                  <a:pt x="213802" y="1792372"/>
                  <a:pt x="162232" y="1553381"/>
                </a:cubicBezTo>
                <a:cubicBezTo>
                  <a:pt x="117109" y="1344264"/>
                  <a:pt x="-339346" y="314548"/>
                  <a:pt x="513421" y="14623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tIns="274320" rtlCol="0">
            <a:no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96302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algn="r"/>
            <a:fld id="{4E5FBFE5-A71C-45CF-A894-C8C4DD7D376B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46957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olny kształt 8"/>
          <p:cNvSpPr>
            <a:spLocks/>
          </p:cNvSpPr>
          <p:nvPr/>
        </p:nvSpPr>
        <p:spPr bwMode="ltGray">
          <a:xfrm rot="5400000" flipH="1" flipV="1">
            <a:off x="8412131" y="5082325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ltGray">
          <a:xfrm rot="5400000">
            <a:off x="425919" y="-425918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7" name="Prostokąt 6"/>
          <p:cNvSpPr/>
          <p:nvPr/>
        </p:nvSpPr>
        <p:spPr bwMode="white">
          <a:xfrm>
            <a:off x="9448800" y="0"/>
            <a:ext cx="27432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622970" y="365125"/>
            <a:ext cx="1730829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173996" cy="5811838"/>
          </a:xfrm>
        </p:spPr>
        <p:txBody>
          <a:bodyPr vert="eaVert"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cxnSp>
        <p:nvCxnSpPr>
          <p:cNvPr id="8" name="Łącznik prosty 7"/>
          <p:cNvCxnSpPr/>
          <p:nvPr/>
        </p:nvCxnSpPr>
        <p:spPr bwMode="grayWhite">
          <a:xfrm>
            <a:off x="9448800" y="0"/>
            <a:ext cx="0" cy="685800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37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ajd tytułowy z obraz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upa 14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148" name="Dowolny kształt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9" name="Dowolny kształt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0" name="Dowolny kształt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1" name="Dowolny kształt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2" name="Dowolny kształt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3" name="Dowolny kształt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4" name="Dowolny kształt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5" name="Dowolny kształt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6" name="Dowolny kształt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7" name="Dowolny kształt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8" name="Dowolny kształt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9" name="Dowolny kształt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0" name="Dowolny kształt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1" name="Dowolny kształt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2" name="Dowolny kształt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3" name="Dowolny kształt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4" name="Dowolny kształt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5" name="Dowolny kształt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grpSp>
          <p:nvGrpSpPr>
            <p:cNvPr id="166" name="Grupa 16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167" name="Dowolny kształt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8" name="Dowolny kształt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9" name="Dowolny kształt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0" name="Dowolny kształt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1" name="Dowolny kształt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2" name="Dowolny kształt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3" name="Dowolny kształt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4" name="Dowolny kształt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5" name="Dowolny kształt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6" name="Dowolny kształt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7" name="Dowolny kształt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8" name="Dowolny kształt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79" name="Dowolny kształt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0" name="Dowolny kształt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1" name="Dowolny kształt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2" name="Dowolny kształt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3" name="Dowolny kształt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4" name="Dowolny kształt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5" name="Dowolny kształt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6" name="Dowolny kształt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7" name="Dowolny kształt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8" name="Dowolny kształt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89" name="Dowolny kształt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0" name="Dowolny kształt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1" name="Dowolny kształt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2" name="Dowolny kształt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3" name="Dowolny kształt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4" name="Dowolny kształt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5" name="Dowolny kształt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6" name="Dowolny kształt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7" name="Dowolny kształt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8" name="Dowolny kształt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99" name="Dowolny kształt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0" name="Dowolny kształt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1" name="Dowolny kształt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2" name="Dowolny kształt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3" name="Dowolny kształt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4" name="Dowolny kształt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5" name="Dowolny kształt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6" name="Dowolny kształt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7" name="Dowolny kształt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8" name="Dowolny kształt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09" name="Dowolny kształt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0" name="Dowolny kształt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1" name="Dowolny kształt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2" name="Dowolny kształt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3" name="Dowolny kształt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4" name="Dowolny kształt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5" name="Dowolny kształt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6" name="Dowolny kształt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7" name="Dowolny kształt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8" name="Dowolny kształt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19" name="Dowolny kształt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0" name="Dowolny kształt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1" name="Dowolny kształt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2" name="Dowolny kształt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3" name="Dowolny kształt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4" name="Dowolny kształt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5" name="Dowolny kształt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6" name="Dowolny kształt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7" name="Dowolny kształt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8" name="Dowolny kształt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29" name="Dowolny kształt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0" name="Dowolny kształt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1" name="Dowolny kształt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2" name="Dowolny kształt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3" name="Dowolny kształt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4" name="Dowolny kształt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5" name="Dowolny kształt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6" name="Dowolny kształt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7" name="Dowolny kształt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8" name="Dowolny kształt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39" name="Dowolny kształt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0" name="Dowolny kształt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1" name="Dowolny kształt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2" name="Dowolny kształt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3" name="Dowolny kształt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4" name="Dowolny kształt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5" name="Dowolny kształt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6" name="Dowolny kształt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7" name="Dowolny kształt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8" name="Dowolny kształt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49" name="Dowolny kształt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0" name="Dowolny kształt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1" name="Dowolny kształt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2" name="Dowolny kształt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3" name="Dowolny kształt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4" name="Dowolny kształt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5" name="Dowolny kształt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6" name="Dowolny kształt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7" name="Dowolny kształt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8" name="Dowolny kształt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59" name="Dowolny kształt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0" name="Dowolny kształt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1" name="Dowolny kształt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2" name="Dowolny kształt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3" name="Dowolny kształt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4" name="Dowolny kształt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5" name="Dowolny kształt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6" name="Dowolny kształt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7" name="Dowolny kształt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8" name="Dowolny kształt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69" name="Dowolny kształt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0" name="Dowolny kształt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1" name="Dowolny kształt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2" name="Dowolny kształt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3" name="Dowolny kształt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4" name="Dowolny kształt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5" name="Dowolny kształt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6" name="Dowolny kształt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7" name="Dowolny kształt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8" name="Dowolny kształt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79" name="Dowolny kształt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0" name="Dowolny kształt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1" name="Dowolny kształt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2" name="Dowolny kształt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3" name="Dowolny kształt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4" name="Dowolny kształt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5" name="Dowolny kształt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6" name="Dowolny kształt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7" name="Dowolny kształt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8" name="Dowolny kształt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9" name="Dowolny kształt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0" name="Dowolny kształt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1" name="Dowolny kształt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2" name="Dowolny kształt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3" name="Dowolny kształt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4" name="Dowolny kształt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5" name="Dowolny kształt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6" name="Dowolny kształt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7" name="Dowolny kształt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8" name="Dowolny kształt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9" name="Dowolny kształt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0" name="Dowolny kształt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1" name="Dowolny kształt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2" name="Dowolny kształt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3" name="Dowolny kształt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4" name="Dowolny kształt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</p:grpSp>
      <p:sp>
        <p:nvSpPr>
          <p:cNvPr id="311" name="Prostokąt 310"/>
          <p:cNvSpPr/>
          <p:nvPr/>
        </p:nvSpPr>
        <p:spPr bwMode="white">
          <a:xfrm>
            <a:off x="1524" y="1828800"/>
            <a:ext cx="12188952" cy="320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cxnSp>
        <p:nvCxnSpPr>
          <p:cNvPr id="312" name="Łącznik prosty 311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Łącznik prosty 312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 hidden="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6755" y="-1101323"/>
            <a:ext cx="13625051" cy="8195141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95400" y="2040335"/>
            <a:ext cx="6192838" cy="1645920"/>
          </a:xfrm>
        </p:spPr>
        <p:txBody>
          <a:bodyPr rtlCol="0" anchor="b">
            <a:normAutofit/>
          </a:bodyPr>
          <a:lstStyle>
            <a:lvl1pPr algn="ctr" rtl="0">
              <a:defRPr sz="3400"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95400" y="3819570"/>
            <a:ext cx="6192838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12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pl-PL" noProof="0" dirty="0" smtClean="0"/>
              <a:t>Kliknij, aby edytować styl wzorca podtytułu</a:t>
            </a:r>
            <a:endParaRPr lang="pl-PL" noProof="0" dirty="0"/>
          </a:p>
        </p:txBody>
      </p:sp>
      <p:sp>
        <p:nvSpPr>
          <p:cNvPr id="332" name="Dowolny kształt 331"/>
          <p:cNvSpPr>
            <a:spLocks/>
          </p:cNvSpPr>
          <p:nvPr/>
        </p:nvSpPr>
        <p:spPr bwMode="ltGray">
          <a:xfrm>
            <a:off x="7847012" y="1"/>
            <a:ext cx="4341813" cy="6857999"/>
          </a:xfrm>
          <a:custGeom>
            <a:avLst/>
            <a:gdLst>
              <a:gd name="connsiteX0" fmla="*/ 360311 w 4341813"/>
              <a:gd name="connsiteY0" fmla="*/ 0 h 6857999"/>
              <a:gd name="connsiteX1" fmla="*/ 4341813 w 4341813"/>
              <a:gd name="connsiteY1" fmla="*/ 0 h 6857999"/>
              <a:gd name="connsiteX2" fmla="*/ 4341813 w 4341813"/>
              <a:gd name="connsiteY2" fmla="*/ 6857999 h 6857999"/>
              <a:gd name="connsiteX3" fmla="*/ 358165 w 4341813"/>
              <a:gd name="connsiteY3" fmla="*/ 6857999 h 6857999"/>
              <a:gd name="connsiteX4" fmla="*/ 357483 w 4341813"/>
              <a:gd name="connsiteY4" fmla="*/ 6857309 h 6857999"/>
              <a:gd name="connsiteX5" fmla="*/ 95755 w 4341813"/>
              <a:gd name="connsiteY5" fmla="*/ 6072305 h 6857999"/>
              <a:gd name="connsiteX6" fmla="*/ 118097 w 4341813"/>
              <a:gd name="connsiteY6" fmla="*/ 5801063 h 6857999"/>
              <a:gd name="connsiteX7" fmla="*/ 226619 w 4341813"/>
              <a:gd name="connsiteY7" fmla="*/ 5287300 h 6857999"/>
              <a:gd name="connsiteX8" fmla="*/ 418127 w 4341813"/>
              <a:gd name="connsiteY8" fmla="*/ 4148087 h 6857999"/>
              <a:gd name="connsiteX9" fmla="*/ 194701 w 4341813"/>
              <a:gd name="connsiteY9" fmla="*/ 3557738 h 6857999"/>
              <a:gd name="connsiteX10" fmla="*/ 0 w 4341813"/>
              <a:gd name="connsiteY10" fmla="*/ 3430095 h 6857999"/>
              <a:gd name="connsiteX11" fmla="*/ 194701 w 4341813"/>
              <a:gd name="connsiteY11" fmla="*/ 3302452 h 6857999"/>
              <a:gd name="connsiteX12" fmla="*/ 418127 w 4341813"/>
              <a:gd name="connsiteY12" fmla="*/ 2712103 h 6857999"/>
              <a:gd name="connsiteX13" fmla="*/ 226619 w 4341813"/>
              <a:gd name="connsiteY13" fmla="*/ 1569698 h 6857999"/>
              <a:gd name="connsiteX14" fmla="*/ 118097 w 4341813"/>
              <a:gd name="connsiteY14" fmla="*/ 1059126 h 6857999"/>
              <a:gd name="connsiteX15" fmla="*/ 95755 w 4341813"/>
              <a:gd name="connsiteY15" fmla="*/ 787885 h 6857999"/>
              <a:gd name="connsiteX16" fmla="*/ 357483 w 4341813"/>
              <a:gd name="connsiteY16" fmla="*/ 288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41813" h="6857999">
                <a:moveTo>
                  <a:pt x="360311" y="0"/>
                </a:moveTo>
                <a:lnTo>
                  <a:pt x="4341813" y="0"/>
                </a:lnTo>
                <a:lnTo>
                  <a:pt x="4341813" y="6857999"/>
                </a:lnTo>
                <a:lnTo>
                  <a:pt x="358165" y="6857999"/>
                </a:lnTo>
                <a:cubicBezTo>
                  <a:pt x="357915" y="6857790"/>
                  <a:pt x="357699" y="6857550"/>
                  <a:pt x="357483" y="6857309"/>
                </a:cubicBezTo>
                <a:cubicBezTo>
                  <a:pt x="188317" y="6665845"/>
                  <a:pt x="95755" y="6394603"/>
                  <a:pt x="95755" y="6072305"/>
                </a:cubicBezTo>
                <a:cubicBezTo>
                  <a:pt x="95755" y="5982955"/>
                  <a:pt x="102138" y="5893604"/>
                  <a:pt x="118097" y="5801063"/>
                </a:cubicBezTo>
                <a:cubicBezTo>
                  <a:pt x="137248" y="5657465"/>
                  <a:pt x="181933" y="5478765"/>
                  <a:pt x="226619" y="5287300"/>
                </a:cubicBezTo>
                <a:cubicBezTo>
                  <a:pt x="315989" y="4920327"/>
                  <a:pt x="418127" y="4502296"/>
                  <a:pt x="418127" y="4148087"/>
                </a:cubicBezTo>
                <a:cubicBezTo>
                  <a:pt x="418127" y="3848126"/>
                  <a:pt x="344716" y="3653470"/>
                  <a:pt x="194701" y="3557738"/>
                </a:cubicBezTo>
                <a:cubicBezTo>
                  <a:pt x="0" y="3430095"/>
                  <a:pt x="0" y="3430095"/>
                  <a:pt x="0" y="3430095"/>
                </a:cubicBezTo>
                <a:lnTo>
                  <a:pt x="194701" y="3302452"/>
                </a:lnTo>
                <a:cubicBezTo>
                  <a:pt x="344716" y="3203528"/>
                  <a:pt x="418127" y="3012064"/>
                  <a:pt x="418127" y="2712103"/>
                </a:cubicBezTo>
                <a:cubicBezTo>
                  <a:pt x="418127" y="2357894"/>
                  <a:pt x="315989" y="1939863"/>
                  <a:pt x="226619" y="1569698"/>
                </a:cubicBezTo>
                <a:cubicBezTo>
                  <a:pt x="181933" y="1381425"/>
                  <a:pt x="137248" y="1199533"/>
                  <a:pt x="118097" y="1059126"/>
                </a:cubicBezTo>
                <a:cubicBezTo>
                  <a:pt x="102138" y="966585"/>
                  <a:pt x="95755" y="874044"/>
                  <a:pt x="95755" y="787885"/>
                </a:cubicBezTo>
                <a:cubicBezTo>
                  <a:pt x="95755" y="465586"/>
                  <a:pt x="188317" y="194345"/>
                  <a:pt x="357483" y="28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333" name="Dowolny kształt 332"/>
          <p:cNvSpPr>
            <a:spLocks/>
          </p:cNvSpPr>
          <p:nvPr/>
        </p:nvSpPr>
        <p:spPr bwMode="white">
          <a:xfrm>
            <a:off x="8082464" y="-1587"/>
            <a:ext cx="4123825" cy="6859588"/>
          </a:xfrm>
          <a:custGeom>
            <a:avLst/>
            <a:gdLst>
              <a:gd name="connsiteX0" fmla="*/ 339164 w 4123825"/>
              <a:gd name="connsiteY0" fmla="*/ 0 h 6859588"/>
              <a:gd name="connsiteX1" fmla="*/ 4123825 w 4123825"/>
              <a:gd name="connsiteY1" fmla="*/ 0 h 6859588"/>
              <a:gd name="connsiteX2" fmla="*/ 4123825 w 4123825"/>
              <a:gd name="connsiteY2" fmla="*/ 6859588 h 6859588"/>
              <a:gd name="connsiteX3" fmla="*/ 337195 w 4123825"/>
              <a:gd name="connsiteY3" fmla="*/ 6859588 h 6859588"/>
              <a:gd name="connsiteX4" fmla="*/ 308262 w 4123825"/>
              <a:gd name="connsiteY4" fmla="*/ 6836249 h 6859588"/>
              <a:gd name="connsiteX5" fmla="*/ 223173 w 4123825"/>
              <a:gd name="connsiteY5" fmla="*/ 6751035 h 6859588"/>
              <a:gd name="connsiteX6" fmla="*/ 18391 w 4123825"/>
              <a:gd name="connsiteY6" fmla="*/ 5819037 h 6859588"/>
              <a:gd name="connsiteX7" fmla="*/ 28143 w 4123825"/>
              <a:gd name="connsiteY7" fmla="*/ 3432212 h 6859588"/>
              <a:gd name="connsiteX8" fmla="*/ 18391 w 4123825"/>
              <a:gd name="connsiteY8" fmla="*/ 1042140 h 6859588"/>
              <a:gd name="connsiteX9" fmla="*/ 223173 w 4123825"/>
              <a:gd name="connsiteY9" fmla="*/ 110141 h 6859588"/>
              <a:gd name="connsiteX10" fmla="*/ 308262 w 4123825"/>
              <a:gd name="connsiteY10" fmla="*/ 24928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23825" h="6859588">
                <a:moveTo>
                  <a:pt x="339164" y="0"/>
                </a:moveTo>
                <a:lnTo>
                  <a:pt x="4123825" y="0"/>
                </a:lnTo>
                <a:lnTo>
                  <a:pt x="4123825" y="6859588"/>
                </a:lnTo>
                <a:lnTo>
                  <a:pt x="337195" y="6859588"/>
                </a:lnTo>
                <a:lnTo>
                  <a:pt x="308262" y="6836249"/>
                </a:lnTo>
                <a:cubicBezTo>
                  <a:pt x="279371" y="6810237"/>
                  <a:pt x="251005" y="6781885"/>
                  <a:pt x="223173" y="6751035"/>
                </a:cubicBezTo>
                <a:cubicBezTo>
                  <a:pt x="21642" y="6526966"/>
                  <a:pt x="-33617" y="6176249"/>
                  <a:pt x="18391" y="5819037"/>
                </a:cubicBezTo>
                <a:cubicBezTo>
                  <a:pt x="112656" y="5198787"/>
                  <a:pt x="642487" y="3831640"/>
                  <a:pt x="28143" y="3432212"/>
                </a:cubicBezTo>
                <a:cubicBezTo>
                  <a:pt x="642487" y="3032784"/>
                  <a:pt x="112656" y="1662389"/>
                  <a:pt x="18391" y="1042140"/>
                </a:cubicBezTo>
                <a:cubicBezTo>
                  <a:pt x="-33617" y="684928"/>
                  <a:pt x="21642" y="334210"/>
                  <a:pt x="223173" y="110141"/>
                </a:cubicBezTo>
                <a:cubicBezTo>
                  <a:pt x="251006" y="79291"/>
                  <a:pt x="279371" y="50940"/>
                  <a:pt x="308262" y="24928"/>
                </a:cubicBezTo>
                <a:close/>
              </a:path>
            </a:pathLst>
          </a:custGeom>
          <a:solidFill>
            <a:schemeClr val="tx1"/>
          </a:solidFill>
          <a:ln w="50800">
            <a:solidFill>
              <a:schemeClr val="tx1"/>
            </a:solidFill>
            <a:miter lim="800000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336" name="Obraz — symbol zastępczy 335"/>
          <p:cNvSpPr>
            <a:spLocks noGrp="1"/>
          </p:cNvSpPr>
          <p:nvPr>
            <p:ph type="pic" sz="quarter" idx="10"/>
          </p:nvPr>
        </p:nvSpPr>
        <p:spPr bwMode="gray">
          <a:xfrm>
            <a:off x="8117787" y="-1585"/>
            <a:ext cx="4088501" cy="6859587"/>
          </a:xfrm>
          <a:custGeom>
            <a:avLst/>
            <a:gdLst>
              <a:gd name="connsiteX0" fmla="*/ 381124 w 4088501"/>
              <a:gd name="connsiteY0" fmla="*/ 0 h 6859587"/>
              <a:gd name="connsiteX1" fmla="*/ 4088501 w 4088501"/>
              <a:gd name="connsiteY1" fmla="*/ 0 h 6859587"/>
              <a:gd name="connsiteX2" fmla="*/ 4088501 w 4088501"/>
              <a:gd name="connsiteY2" fmla="*/ 6859587 h 6859587"/>
              <a:gd name="connsiteX3" fmla="*/ 379163 w 4088501"/>
              <a:gd name="connsiteY3" fmla="*/ 6859587 h 6859587"/>
              <a:gd name="connsiteX4" fmla="*/ 303828 w 4088501"/>
              <a:gd name="connsiteY4" fmla="*/ 6798612 h 6859587"/>
              <a:gd name="connsiteX5" fmla="*/ 219963 w 4088501"/>
              <a:gd name="connsiteY5" fmla="*/ 6714340 h 6859587"/>
              <a:gd name="connsiteX6" fmla="*/ 18126 w 4088501"/>
              <a:gd name="connsiteY6" fmla="*/ 5792641 h 6859587"/>
              <a:gd name="connsiteX7" fmla="*/ 27738 w 4088501"/>
              <a:gd name="connsiteY7" fmla="*/ 3432193 h 6859587"/>
              <a:gd name="connsiteX8" fmla="*/ 18126 w 4088501"/>
              <a:gd name="connsiteY8" fmla="*/ 1068533 h 6859587"/>
              <a:gd name="connsiteX9" fmla="*/ 219963 w 4088501"/>
              <a:gd name="connsiteY9" fmla="*/ 146834 h 6859587"/>
              <a:gd name="connsiteX10" fmla="*/ 303828 w 4088501"/>
              <a:gd name="connsiteY10" fmla="*/ 62562 h 685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88501" h="6859587">
                <a:moveTo>
                  <a:pt x="381124" y="0"/>
                </a:moveTo>
                <a:lnTo>
                  <a:pt x="4088501" y="0"/>
                </a:lnTo>
                <a:lnTo>
                  <a:pt x="4088501" y="6859587"/>
                </a:lnTo>
                <a:lnTo>
                  <a:pt x="379163" y="6859587"/>
                </a:lnTo>
                <a:lnTo>
                  <a:pt x="303828" y="6798612"/>
                </a:lnTo>
                <a:cubicBezTo>
                  <a:pt x="275352" y="6772887"/>
                  <a:pt x="247395" y="6744849"/>
                  <a:pt x="219963" y="6714340"/>
                </a:cubicBezTo>
                <a:cubicBezTo>
                  <a:pt x="21330" y="6492747"/>
                  <a:pt x="-33134" y="6145906"/>
                  <a:pt x="18126" y="5792641"/>
                </a:cubicBezTo>
                <a:cubicBezTo>
                  <a:pt x="111035" y="5179246"/>
                  <a:pt x="633247" y="3827207"/>
                  <a:pt x="27738" y="3432193"/>
                </a:cubicBezTo>
                <a:cubicBezTo>
                  <a:pt x="633247" y="3037179"/>
                  <a:pt x="111035" y="1681929"/>
                  <a:pt x="18126" y="1068533"/>
                </a:cubicBezTo>
                <a:cubicBezTo>
                  <a:pt x="-33134" y="715269"/>
                  <a:pt x="21330" y="368427"/>
                  <a:pt x="219963" y="146834"/>
                </a:cubicBezTo>
                <a:cubicBezTo>
                  <a:pt x="247395" y="116325"/>
                  <a:pt x="275353" y="88287"/>
                  <a:pt x="303828" y="6256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266676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wa obrazy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Dowolny kształt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" name="Dowolny kształt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" name="Dowolny kształt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" name="Dowolny kształt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" name="Dowolny kształt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" name="Dowolny kształt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" name="Dowolny kształt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" name="Dowolny kształt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" name="Dowolny kształt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" name="Dowolny kształt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" name="Dowolny kształt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" name="Dowolny kształt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" name="Dowolny kształt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" name="Dowolny kształt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" name="Dowolny kształt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" name="Dowolny kształt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" name="Dowolny kształt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" name="Dowolny kształt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grpSp>
          <p:nvGrpSpPr>
            <p:cNvPr id="26" name="Grupa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Dowolny kształt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" name="Dowolny kształt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" name="Dowolny kształt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" name="Dowolny kształt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1" name="Dowolny kształt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2" name="Dowolny kształt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3" name="Dowolny kształt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4" name="Dowolny kształt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" name="Dowolny kształt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" name="Dowolny kształt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" name="Dowolny kształt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" name="Dowolny kształt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" name="Dowolny kształt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" name="Dowolny kształt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" name="Dowolny kształt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2" name="Dowolny kształt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3" name="Dowolny kształt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4" name="Dowolny kształt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5" name="Dowolny kształt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6" name="Dowolny kształt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7" name="Dowolny kształt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8" name="Dowolny kształt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9" name="Dowolny kształt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0" name="Dowolny kształt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1" name="Dowolny kształt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2" name="Dowolny kształt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3" name="Dowolny kształt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4" name="Dowolny kształt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5" name="Dowolny kształt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6" name="Dowolny kształt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7" name="Dowolny kształt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8" name="Dowolny kształt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9" name="Dowolny kształt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0" name="Dowolny kształt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1" name="Dowolny kształt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2" name="Dowolny kształt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3" name="Dowolny kształt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4" name="Dowolny kształt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5" name="Dowolny kształt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6" name="Dowolny kształt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7" name="Dowolny kształt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8" name="Dowolny kształt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9" name="Dowolny kształt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0" name="Dowolny kształt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1" name="Dowolny kształt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2" name="Dowolny kształt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3" name="Dowolny kształt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4" name="Dowolny kształt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5" name="Dowolny kształt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6" name="Dowolny kształt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7" name="Dowolny kształt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8" name="Dowolny kształt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9" name="Dowolny kształt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0" name="Dowolny kształt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1" name="Dowolny kształt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2" name="Dowolny kształt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3" name="Dowolny kształt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4" name="Dowolny kształt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5" name="Dowolny kształt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6" name="Dowolny kształt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7" name="Dowolny kształt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8" name="Dowolny kształt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9" name="Dowolny kształt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0" name="Dowolny kształt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1" name="Dowolny kształt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2" name="Dowolny kształt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3" name="Dowolny kształt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4" name="Dowolny kształt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5" name="Dowolny kształt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6" name="Dowolny kształt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7" name="Dowolny kształt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8" name="Dowolny kształt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9" name="Dowolny kształt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0" name="Dowolny kształt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1" name="Dowolny kształt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2" name="Dowolny kształt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3" name="Dowolny kształt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4" name="Dowolny kształt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5" name="Dowolny kształt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6" name="Dowolny kształt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7" name="Dowolny kształt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8" name="Dowolny kształt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9" name="Dowolny kształt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0" name="Dowolny kształt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1" name="Dowolny kształt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2" name="Dowolny kształt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3" name="Dowolny kształt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4" name="Dowolny kształt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5" name="Dowolny kształt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6" name="Dowolny kształt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7" name="Dowolny kształt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8" name="Dowolny kształt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9" name="Dowolny kształt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0" name="Dowolny kształt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1" name="Dowolny kształt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2" name="Dowolny kształt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3" name="Dowolny kształt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4" name="Dowolny kształt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5" name="Dowolny kształt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6" name="Dowolny kształt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7" name="Dowolny kształt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8" name="Dowolny kształt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9" name="Dowolny kształt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0" name="Dowolny kształt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1" name="Dowolny kształt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2" name="Dowolny kształt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3" name="Dowolny kształt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4" name="Dowolny kształt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5" name="Dowolny kształt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6" name="Dowolny kształt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7" name="Dowolny kształt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8" name="Dowolny kształt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9" name="Dowolny kształt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0" name="Dowolny kształt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1" name="Dowolny kształt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2" name="Dowolny kształt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3" name="Dowolny kształt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4" name="Dowolny kształt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5" name="Dowolny kształt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6" name="Dowolny kształt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7" name="Dowolny kształt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8" name="Dowolny kształt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9" name="Dowolny kształt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0" name="Dowolny kształt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1" name="Dowolny kształt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2" name="Dowolny kształt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3" name="Dowolny kształt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4" name="Dowolny kształt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5" name="Dowolny kształt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6" name="Dowolny kształt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7" name="Dowolny kształt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8" name="Dowolny kształt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9" name="Dowolny kształt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0" name="Dowolny kształt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1" name="Dowolny kształt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2" name="Dowolny kształt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3" name="Dowolny kształt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4" name="Dowolny kształt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</p:grpSp>
      <p:sp>
        <p:nvSpPr>
          <p:cNvPr id="165" name="Prostokąt 164"/>
          <p:cNvSpPr/>
          <p:nvPr/>
        </p:nvSpPr>
        <p:spPr bwMode="white">
          <a:xfrm>
            <a:off x="1524" y="0"/>
            <a:ext cx="12188952" cy="1828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cxnSp>
        <p:nvCxnSpPr>
          <p:cNvPr id="166" name="Łącznik prosty 165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Prostokąt 166"/>
          <p:cNvSpPr/>
          <p:nvPr/>
        </p:nvSpPr>
        <p:spPr bwMode="white">
          <a:xfrm>
            <a:off x="1524" y="5029200"/>
            <a:ext cx="12188952" cy="1828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cxnSp>
        <p:nvCxnSpPr>
          <p:cNvPr id="168" name="Łącznik prosty 167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Dowolny kształt 169"/>
          <p:cNvSpPr>
            <a:spLocks/>
          </p:cNvSpPr>
          <p:nvPr/>
        </p:nvSpPr>
        <p:spPr bwMode="ltGray">
          <a:xfrm>
            <a:off x="1397318" y="531813"/>
            <a:ext cx="3738563" cy="5794375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74" name="Dowolny kształt 173"/>
          <p:cNvSpPr>
            <a:spLocks/>
          </p:cNvSpPr>
          <p:nvPr/>
        </p:nvSpPr>
        <p:spPr bwMode="ltGray">
          <a:xfrm rot="5400000">
            <a:off x="6438106" y="584994"/>
            <a:ext cx="4051300" cy="568801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77" name="Tekst — symbol zastępczy 176"/>
          <p:cNvSpPr>
            <a:spLocks noGrp="1"/>
          </p:cNvSpPr>
          <p:nvPr>
            <p:ph type="body" sz="quarter" idx="10"/>
          </p:nvPr>
        </p:nvSpPr>
        <p:spPr>
          <a:xfrm>
            <a:off x="6096000" y="5599113"/>
            <a:ext cx="48006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  <p:sp>
        <p:nvSpPr>
          <p:cNvPr id="185" name="Obraz — symbol zastępczy 184"/>
          <p:cNvSpPr>
            <a:spLocks noGrp="1"/>
          </p:cNvSpPr>
          <p:nvPr>
            <p:ph type="pic" sz="quarter" idx="11"/>
          </p:nvPr>
        </p:nvSpPr>
        <p:spPr bwMode="gray">
          <a:xfrm>
            <a:off x="1612484" y="876300"/>
            <a:ext cx="3308231" cy="510540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186" name="Obraz — symbol zastępczy 185"/>
          <p:cNvSpPr>
            <a:spLocks noGrp="1"/>
          </p:cNvSpPr>
          <p:nvPr>
            <p:ph type="pic" sz="quarter" idx="12"/>
          </p:nvPr>
        </p:nvSpPr>
        <p:spPr bwMode="gray">
          <a:xfrm>
            <a:off x="5940053" y="1624523"/>
            <a:ext cx="5047406" cy="3608954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825869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trzy obraz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 bwMode="hidden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cxnSp>
        <p:nvCxnSpPr>
          <p:cNvPr id="7" name="Łącznik prosty 6"/>
          <p:cNvCxnSpPr/>
          <p:nvPr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9" name="Dowolny kształt 8"/>
          <p:cNvSpPr>
            <a:spLocks/>
          </p:cNvSpPr>
          <p:nvPr/>
        </p:nvSpPr>
        <p:spPr bwMode="ltGray">
          <a:xfrm>
            <a:off x="4743450" y="2016296"/>
            <a:ext cx="2743200" cy="3905986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1" name="Obraz — symbol zastępczy 10"/>
          <p:cNvSpPr>
            <a:spLocks noGrp="1"/>
          </p:cNvSpPr>
          <p:nvPr>
            <p:ph type="pic" sz="quarter" idx="13"/>
          </p:nvPr>
        </p:nvSpPr>
        <p:spPr bwMode="gray">
          <a:xfrm>
            <a:off x="4901330" y="2251558"/>
            <a:ext cx="2427440" cy="3435463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12" name="Dowolny kształt 11"/>
          <p:cNvSpPr>
            <a:spLocks/>
          </p:cNvSpPr>
          <p:nvPr/>
        </p:nvSpPr>
        <p:spPr bwMode="ltGray">
          <a:xfrm rot="5400000">
            <a:off x="8499282" y="1989975"/>
            <a:ext cx="2779724" cy="3902723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4" name="Obraz — symbol zastępczy 13"/>
          <p:cNvSpPr>
            <a:spLocks noGrp="1"/>
          </p:cNvSpPr>
          <p:nvPr>
            <p:ph type="pic" sz="quarter" idx="14"/>
          </p:nvPr>
        </p:nvSpPr>
        <p:spPr bwMode="gray">
          <a:xfrm>
            <a:off x="8172848" y="2714164"/>
            <a:ext cx="3432593" cy="2454345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15" name="Dowolny kształt 14"/>
          <p:cNvSpPr>
            <a:spLocks/>
          </p:cNvSpPr>
          <p:nvPr/>
        </p:nvSpPr>
        <p:spPr bwMode="ltGray">
          <a:xfrm rot="5400000">
            <a:off x="993582" y="1989975"/>
            <a:ext cx="2779724" cy="3902723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7" name="Obraz — symbol zastępczy 16"/>
          <p:cNvSpPr>
            <a:spLocks noGrp="1"/>
          </p:cNvSpPr>
          <p:nvPr>
            <p:ph type="pic" sz="quarter" idx="15"/>
          </p:nvPr>
        </p:nvSpPr>
        <p:spPr bwMode="gray">
          <a:xfrm>
            <a:off x="667148" y="2714164"/>
            <a:ext cx="3432593" cy="2454345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18" name="Tekst — symbol zastępczy 176"/>
          <p:cNvSpPr>
            <a:spLocks noGrp="1"/>
          </p:cNvSpPr>
          <p:nvPr>
            <p:ph type="body" sz="quarter" idx="10"/>
          </p:nvPr>
        </p:nvSpPr>
        <p:spPr>
          <a:xfrm>
            <a:off x="771525" y="5452538"/>
            <a:ext cx="3200400" cy="106097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  <p:sp>
        <p:nvSpPr>
          <p:cNvPr id="19" name="Tekst — symbol zastępczy 176"/>
          <p:cNvSpPr>
            <a:spLocks noGrp="1"/>
          </p:cNvSpPr>
          <p:nvPr>
            <p:ph type="body" sz="quarter" idx="16"/>
          </p:nvPr>
        </p:nvSpPr>
        <p:spPr>
          <a:xfrm>
            <a:off x="8288944" y="5452538"/>
            <a:ext cx="3200400" cy="106097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  <p:sp>
        <p:nvSpPr>
          <p:cNvPr id="20" name="Tekst — symbol zastępczy 176"/>
          <p:cNvSpPr>
            <a:spLocks noGrp="1"/>
          </p:cNvSpPr>
          <p:nvPr>
            <p:ph type="body" sz="quarter" idx="17"/>
          </p:nvPr>
        </p:nvSpPr>
        <p:spPr>
          <a:xfrm>
            <a:off x="4495800" y="5974375"/>
            <a:ext cx="3200400" cy="64008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40750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ztery obraz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Dowolny kształt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" name="Dowolny kształt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" name="Dowolny kształt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" name="Dowolny kształt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" name="Dowolny kształt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" name="Dowolny kształt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" name="Dowolny kształt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" name="Dowolny kształt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" name="Dowolny kształt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" name="Dowolny kształt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" name="Dowolny kształt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" name="Dowolny kształt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" name="Dowolny kształt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" name="Dowolny kształt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" name="Dowolny kształt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" name="Dowolny kształt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" name="Dowolny kształt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" name="Dowolny kształt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grpSp>
          <p:nvGrpSpPr>
            <p:cNvPr id="26" name="Grupa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Dowolny kształt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" name="Dowolny kształt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" name="Dowolny kształt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" name="Dowolny kształt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1" name="Dowolny kształt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2" name="Dowolny kształt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3" name="Dowolny kształt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4" name="Dowolny kształt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" name="Dowolny kształt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" name="Dowolny kształt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" name="Dowolny kształt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" name="Dowolny kształt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" name="Dowolny kształt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" name="Dowolny kształt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" name="Dowolny kształt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2" name="Dowolny kształt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3" name="Dowolny kształt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4" name="Dowolny kształt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5" name="Dowolny kształt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6" name="Dowolny kształt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7" name="Dowolny kształt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8" name="Dowolny kształt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9" name="Dowolny kształt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0" name="Dowolny kształt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1" name="Dowolny kształt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2" name="Dowolny kształt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3" name="Dowolny kształt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4" name="Dowolny kształt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5" name="Dowolny kształt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6" name="Dowolny kształt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7" name="Dowolny kształt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8" name="Dowolny kształt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9" name="Dowolny kształt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0" name="Dowolny kształt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1" name="Dowolny kształt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2" name="Dowolny kształt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3" name="Dowolny kształt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4" name="Dowolny kształt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5" name="Dowolny kształt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6" name="Dowolny kształt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7" name="Dowolny kształt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8" name="Dowolny kształt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9" name="Dowolny kształt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0" name="Dowolny kształt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1" name="Dowolny kształt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2" name="Dowolny kształt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3" name="Dowolny kształt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4" name="Dowolny kształt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5" name="Dowolny kształt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6" name="Dowolny kształt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7" name="Dowolny kształt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8" name="Dowolny kształt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9" name="Dowolny kształt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0" name="Dowolny kształt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1" name="Dowolny kształt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2" name="Dowolny kształt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3" name="Dowolny kształt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4" name="Dowolny kształt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5" name="Dowolny kształt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6" name="Dowolny kształt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7" name="Dowolny kształt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8" name="Dowolny kształt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9" name="Dowolny kształt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0" name="Dowolny kształt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1" name="Dowolny kształt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2" name="Dowolny kształt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3" name="Dowolny kształt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4" name="Dowolny kształt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5" name="Dowolny kształt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6" name="Dowolny kształt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7" name="Dowolny kształt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8" name="Dowolny kształt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9" name="Dowolny kształt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0" name="Dowolny kształt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1" name="Dowolny kształt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2" name="Dowolny kształt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3" name="Dowolny kształt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4" name="Dowolny kształt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5" name="Dowolny kształt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6" name="Dowolny kształt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7" name="Dowolny kształt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8" name="Dowolny kształt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9" name="Dowolny kształt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0" name="Dowolny kształt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1" name="Dowolny kształt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2" name="Dowolny kształt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3" name="Dowolny kształt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4" name="Dowolny kształt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5" name="Dowolny kształt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6" name="Dowolny kształt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7" name="Dowolny kształt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8" name="Dowolny kształt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9" name="Dowolny kształt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0" name="Dowolny kształt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1" name="Dowolny kształt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2" name="Dowolny kształt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3" name="Dowolny kształt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4" name="Dowolny kształt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5" name="Dowolny kształt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6" name="Dowolny kształt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7" name="Dowolny kształt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8" name="Dowolny kształt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9" name="Dowolny kształt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0" name="Dowolny kształt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1" name="Dowolny kształt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2" name="Dowolny kształt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3" name="Dowolny kształt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4" name="Dowolny kształt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5" name="Dowolny kształt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6" name="Dowolny kształt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7" name="Dowolny kształt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8" name="Dowolny kształt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9" name="Dowolny kształt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0" name="Dowolny kształt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1" name="Dowolny kształt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2" name="Dowolny kształt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3" name="Dowolny kształt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4" name="Dowolny kształt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5" name="Dowolny kształt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6" name="Dowolny kształt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7" name="Dowolny kształt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8" name="Dowolny kształt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9" name="Dowolny kształt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0" name="Dowolny kształt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1" name="Dowolny kształt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2" name="Dowolny kształt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3" name="Dowolny kształt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4" name="Dowolny kształt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5" name="Dowolny kształt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6" name="Dowolny kształt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7" name="Dowolny kształt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8" name="Dowolny kształt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9" name="Dowolny kształt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0" name="Dowolny kształt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1" name="Dowolny kształt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2" name="Dowolny kształt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3" name="Dowolny kształt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4" name="Dowolny kształt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</p:grpSp>
      <p:sp>
        <p:nvSpPr>
          <p:cNvPr id="171" name="Dowolny kształt 170"/>
          <p:cNvSpPr>
            <a:spLocks/>
          </p:cNvSpPr>
          <p:nvPr/>
        </p:nvSpPr>
        <p:spPr bwMode="ltGray">
          <a:xfrm>
            <a:off x="435160" y="676275"/>
            <a:ext cx="3654574" cy="550545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73" name="Obraz — symbol zastępczy 172"/>
          <p:cNvSpPr>
            <a:spLocks noGrp="1"/>
          </p:cNvSpPr>
          <p:nvPr>
            <p:ph type="pic" sz="quarter" idx="11"/>
          </p:nvPr>
        </p:nvSpPr>
        <p:spPr bwMode="gray">
          <a:xfrm>
            <a:off x="624088" y="975826"/>
            <a:ext cx="3276718" cy="490635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177" name="Dowolny kształt 176"/>
          <p:cNvSpPr>
            <a:spLocks/>
          </p:cNvSpPr>
          <p:nvPr/>
        </p:nvSpPr>
        <p:spPr bwMode="ltGray">
          <a:xfrm rot="5400000">
            <a:off x="4782988" y="185451"/>
            <a:ext cx="2666652" cy="3743970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79" name="Obraz — symbol zastępczy 178"/>
          <p:cNvSpPr>
            <a:spLocks noGrp="1"/>
          </p:cNvSpPr>
          <p:nvPr>
            <p:ph type="pic" sz="quarter" idx="15"/>
          </p:nvPr>
        </p:nvSpPr>
        <p:spPr bwMode="gray">
          <a:xfrm>
            <a:off x="4469831" y="880182"/>
            <a:ext cx="3292966" cy="2354508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180" name="Dowolny kształt 179"/>
          <p:cNvSpPr>
            <a:spLocks/>
          </p:cNvSpPr>
          <p:nvPr/>
        </p:nvSpPr>
        <p:spPr bwMode="ltGray">
          <a:xfrm rot="5400000">
            <a:off x="4782988" y="2979451"/>
            <a:ext cx="2666652" cy="3743970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82" name="Obraz — symbol zastępczy 181"/>
          <p:cNvSpPr>
            <a:spLocks noGrp="1"/>
          </p:cNvSpPr>
          <p:nvPr>
            <p:ph type="pic" sz="quarter" idx="16"/>
          </p:nvPr>
        </p:nvSpPr>
        <p:spPr bwMode="gray">
          <a:xfrm>
            <a:off x="4469831" y="3674182"/>
            <a:ext cx="3292966" cy="2354508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183" name="Dowolny kształt 182"/>
          <p:cNvSpPr>
            <a:spLocks/>
          </p:cNvSpPr>
          <p:nvPr/>
        </p:nvSpPr>
        <p:spPr bwMode="ltGray">
          <a:xfrm>
            <a:off x="8118660" y="676275"/>
            <a:ext cx="3654574" cy="550545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pl-PL" noProof="0" dirty="0"/>
          </a:p>
        </p:txBody>
      </p:sp>
      <p:sp>
        <p:nvSpPr>
          <p:cNvPr id="185" name="Obraz — symbol zastępczy 184"/>
          <p:cNvSpPr>
            <a:spLocks noGrp="1"/>
          </p:cNvSpPr>
          <p:nvPr>
            <p:ph type="pic" sz="quarter" idx="17"/>
          </p:nvPr>
        </p:nvSpPr>
        <p:spPr bwMode="gray">
          <a:xfrm>
            <a:off x="8307588" y="975826"/>
            <a:ext cx="3276718" cy="490635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3938396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algn="r"/>
            <a:fld id="{2EA78FFE-733D-4034-B582-C5A376ECEC8D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30005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Dowolny kształt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9" name="Dowolny kształt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0" name="Dowolny kształt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1" name="Dowolny kształt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2" name="Dowolny kształt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3" name="Dowolny kształt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4" name="Dowolny kształt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5" name="Dowolny kształt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6" name="Dowolny kształt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7" name="Dowolny kształt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8" name="Dowolny kształt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19" name="Dowolny kształt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0" name="Dowolny kształt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1" name="Dowolny kształt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2" name="Dowolny kształt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3" name="Dowolny kształt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4" name="Dowolny kształt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sp>
          <p:nvSpPr>
            <p:cNvPr id="25" name="Dowolny kształt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pl-PL" noProof="0" dirty="0"/>
            </a:p>
          </p:txBody>
        </p:sp>
        <p:grpSp>
          <p:nvGrpSpPr>
            <p:cNvPr id="26" name="Grupa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Dowolny kształt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8" name="Dowolny kształt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29" name="Dowolny kształt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0" name="Dowolny kształt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1" name="Dowolny kształt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2" name="Dowolny kształt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3" name="Dowolny kształt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4" name="Dowolny kształt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5" name="Dowolny kształt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6" name="Dowolny kształt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7" name="Dowolny kształt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8" name="Dowolny kształt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39" name="Dowolny kształt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0" name="Dowolny kształt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1" name="Dowolny kształt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2" name="Dowolny kształt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3" name="Dowolny kształt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4" name="Dowolny kształt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5" name="Dowolny kształt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6" name="Dowolny kształt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7" name="Dowolny kształt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8" name="Dowolny kształt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49" name="Dowolny kształt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0" name="Dowolny kształt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1" name="Dowolny kształt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2" name="Dowolny kształt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3" name="Dowolny kształt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4" name="Dowolny kształt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5" name="Dowolny kształt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6" name="Dowolny kształt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7" name="Dowolny kształt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8" name="Dowolny kształt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59" name="Dowolny kształt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0" name="Dowolny kształt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1" name="Dowolny kształt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2" name="Dowolny kształt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3" name="Dowolny kształt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4" name="Dowolny kształt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5" name="Dowolny kształt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6" name="Dowolny kształt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7" name="Dowolny kształt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8" name="Dowolny kształt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69" name="Dowolny kształt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0" name="Dowolny kształt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1" name="Dowolny kształt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2" name="Dowolny kształt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3" name="Dowolny kształt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4" name="Dowolny kształt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5" name="Dowolny kształt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6" name="Dowolny kształt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7" name="Dowolny kształt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8" name="Dowolny kształt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79" name="Dowolny kształt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0" name="Dowolny kształt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1" name="Dowolny kształt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2" name="Dowolny kształt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3" name="Dowolny kształt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4" name="Dowolny kształt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5" name="Dowolny kształt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6" name="Dowolny kształt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7" name="Dowolny kształt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8" name="Dowolny kształt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89" name="Dowolny kształt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0" name="Dowolny kształt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1" name="Dowolny kształt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2" name="Dowolny kształt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3" name="Dowolny kształt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4" name="Dowolny kształt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5" name="Dowolny kształt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6" name="Dowolny kształt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7" name="Dowolny kształt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8" name="Dowolny kształt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99" name="Dowolny kształt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0" name="Dowolny kształt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1" name="Dowolny kształt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2" name="Dowolny kształt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3" name="Dowolny kształt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4" name="Dowolny kształt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5" name="Dowolny kształt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6" name="Dowolny kształt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7" name="Dowolny kształt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8" name="Dowolny kształt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09" name="Dowolny kształt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0" name="Dowolny kształt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1" name="Dowolny kształt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2" name="Dowolny kształt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3" name="Dowolny kształt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4" name="Dowolny kształt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5" name="Dowolny kształt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6" name="Dowolny kształt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7" name="Dowolny kształt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8" name="Dowolny kształt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19" name="Dowolny kształt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0" name="Dowolny kształt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1" name="Dowolny kształt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2" name="Dowolny kształt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3" name="Dowolny kształt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4" name="Dowolny kształt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5" name="Dowolny kształt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6" name="Dowolny kształt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7" name="Dowolny kształt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8" name="Dowolny kształt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29" name="Dowolny kształt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0" name="Dowolny kształt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1" name="Dowolny kształt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2" name="Dowolny kształt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3" name="Dowolny kształt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4" name="Dowolny kształt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5" name="Dowolny kształt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6" name="Dowolny kształt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7" name="Dowolny kształt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8" name="Dowolny kształt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39" name="Dowolny kształt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0" name="Dowolny kształt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1" name="Dowolny kształt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2" name="Dowolny kształt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3" name="Dowolny kształt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4" name="Dowolny kształt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5" name="Dowolny kształt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6" name="Dowolny kształt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7" name="Dowolny kształt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8" name="Dowolny kształt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49" name="Dowolny kształt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0" name="Dowolny kształt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1" name="Dowolny kształt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2" name="Dowolny kształt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3" name="Dowolny kształt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4" name="Dowolny kształt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5" name="Dowolny kształt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6" name="Dowolny kształt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7" name="Dowolny kształt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8" name="Dowolny kształt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59" name="Dowolny kształt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0" name="Dowolny kształt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1" name="Dowolny kształt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2" name="Dowolny kształt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3" name="Dowolny kształt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  <p:sp>
            <p:nvSpPr>
              <p:cNvPr id="164" name="Dowolny kształt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pl-PL" noProof="0" dirty="0"/>
              </a:p>
            </p:txBody>
          </p:sp>
        </p:grpSp>
      </p:grpSp>
      <p:sp>
        <p:nvSpPr>
          <p:cNvPr id="165" name="Prostokąt 164"/>
          <p:cNvSpPr/>
          <p:nvPr/>
        </p:nvSpPr>
        <p:spPr bwMode="hidden">
          <a:xfrm>
            <a:off x="1524" y="1828800"/>
            <a:ext cx="12188952" cy="320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cxnSp>
        <p:nvCxnSpPr>
          <p:cNvPr id="166" name="Łącznik prosty 165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Łącznik prosty 167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0" y="2040335"/>
            <a:ext cx="9588500" cy="1645920"/>
          </a:xfrm>
        </p:spPr>
        <p:txBody>
          <a:bodyPr rtlCol="0" anchor="b">
            <a:normAutofit/>
          </a:bodyPr>
          <a:lstStyle>
            <a:lvl1pPr algn="ctr" rtl="0">
              <a:defRPr sz="3400"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295400" y="3819570"/>
            <a:ext cx="95885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12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74408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295400" y="2285999"/>
            <a:ext cx="4389120" cy="3886201"/>
          </a:xfrm>
        </p:spPr>
        <p:txBody>
          <a:bodyPr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507480" y="2285999"/>
            <a:ext cx="4389120" cy="3886201"/>
          </a:xfrm>
        </p:spPr>
        <p:txBody>
          <a:bodyPr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algn="r"/>
            <a:fld id="{EB87B42A-A6FB-4228-8FD1-BED49014ABC9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65952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295400" y="2286000"/>
            <a:ext cx="4389120" cy="823912"/>
          </a:xfrm>
        </p:spPr>
        <p:txBody>
          <a:bodyPr rtlCol="0" anchor="ctr">
            <a:normAutofit/>
          </a:bodyPr>
          <a:lstStyle>
            <a:lvl1pPr marL="0" indent="0" algn="l" rtl="0">
              <a:buNone/>
              <a:defRPr sz="20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295400" y="3179928"/>
            <a:ext cx="4389120" cy="2992272"/>
          </a:xfrm>
        </p:spPr>
        <p:txBody>
          <a:bodyPr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507480" y="2286000"/>
            <a:ext cx="4389120" cy="823912"/>
          </a:xfrm>
        </p:spPr>
        <p:txBody>
          <a:bodyPr rtlCol="0" anchor="ctr">
            <a:normAutofit/>
          </a:bodyPr>
          <a:lstStyle>
            <a:lvl1pPr marL="0" indent="0" algn="l" rtl="0">
              <a:buNone/>
              <a:defRPr sz="20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pl-PL" noProof="0" dirty="0" smtClean="0"/>
              <a:t>Kliknij, aby edytować style wzorca tekstu</a:t>
            </a:r>
            <a:endParaRPr lang="pl-PL" noProof="0" dirty="0"/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507480" y="3179928"/>
            <a:ext cx="4389120" cy="2992272"/>
          </a:xfrm>
        </p:spPr>
        <p:txBody>
          <a:bodyPr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algn="r"/>
            <a:fld id="{417A56B8-1BB9-4AF2-BB64-F7D5AF01BE03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55874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owolny kształt 22"/>
          <p:cNvSpPr>
            <a:spLocks/>
          </p:cNvSpPr>
          <p:nvPr userDrawn="1"/>
        </p:nvSpPr>
        <p:spPr bwMode="ltGray">
          <a:xfrm flipH="1" flipV="1">
            <a:off x="10807700" y="1066800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21" name="Dowolny kształt 20"/>
          <p:cNvSpPr>
            <a:spLocks/>
          </p:cNvSpPr>
          <p:nvPr userDrawn="1"/>
        </p:nvSpPr>
        <p:spPr bwMode="ltGray">
          <a:xfrm>
            <a:off x="0" y="4908884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pl-PL" noProof="0" dirty="0"/>
          </a:p>
        </p:txBody>
      </p:sp>
      <p:sp>
        <p:nvSpPr>
          <p:cNvPr id="8" name="Prostokąt 7"/>
          <p:cNvSpPr/>
          <p:nvPr userDrawn="1"/>
        </p:nvSpPr>
        <p:spPr bwMode="white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9601200" cy="12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295400" y="2286001"/>
            <a:ext cx="9601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</a:p>
          <a:p>
            <a:pPr lvl="5" rtl="0"/>
            <a:r>
              <a:rPr lang="pl-PL" noProof="0" dirty="0" smtClean="0"/>
              <a:t>Sześć</a:t>
            </a:r>
          </a:p>
          <a:p>
            <a:pPr lvl="6" rtl="0"/>
            <a:r>
              <a:rPr lang="pl-PL" noProof="0" dirty="0" smtClean="0"/>
              <a:t>Siedem</a:t>
            </a:r>
          </a:p>
          <a:p>
            <a:pPr lvl="7" rtl="0"/>
            <a:r>
              <a:rPr lang="pl-PL" noProof="0" dirty="0" smtClean="0"/>
              <a:t>Osiem</a:t>
            </a:r>
          </a:p>
          <a:p>
            <a:pPr lvl="8" rtl="0"/>
            <a:r>
              <a:rPr lang="pl-PL" noProof="0" dirty="0" smtClean="0"/>
              <a:t>dziewięć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8105002" y="6499654"/>
            <a:ext cx="1371600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tx1"/>
                </a:solidFill>
              </a:defRPr>
            </a:lvl1pPr>
          </a:lstStyle>
          <a:p>
            <a:pPr algn="r"/>
            <a:fld id="{F5185F7E-A576-411D-99FD-3FB2C366E395}" type="datetime1">
              <a:rPr lang="pl-PL" noProof="0" smtClean="0"/>
              <a:pPr algn="r"/>
              <a:t>2014-01-18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295399" y="6499654"/>
            <a:ext cx="6400800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tx1"/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9885405" y="6499654"/>
            <a:ext cx="1011196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tx1"/>
                </a:solidFill>
              </a:defRPr>
            </a:lvl1pPr>
          </a:lstStyle>
          <a:p>
            <a:pPr algn="r"/>
            <a:r>
              <a:rPr lang="pl-PL" noProof="0" dirty="0" smtClean="0"/>
              <a:t>‹#›</a:t>
            </a:r>
            <a:endParaRPr lang="pl-PL" noProof="0" dirty="0"/>
          </a:p>
        </p:txBody>
      </p:sp>
      <p:cxnSp>
        <p:nvCxnSpPr>
          <p:cNvPr id="10" name="Łącznik prosty 9"/>
          <p:cNvCxnSpPr/>
          <p:nvPr userDrawn="1"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91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62" r:id="rId4"/>
    <p:sldLayoutId id="2147483663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Układ Tytuł z obrazem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pl-PL" dirty="0" smtClean="0"/>
              <a:t>Podtytuł</a:t>
            </a:r>
            <a:endParaRPr lang="pl-PL" dirty="0"/>
          </a:p>
        </p:txBody>
      </p:sp>
      <p:pic>
        <p:nvPicPr>
          <p:cNvPr id="5" name="Obraz — symbol zastępczy 4" descr="Trzy babeczki" title="Obraz przykładowy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9182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 — symbol zastępczy 9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2" name="Obraz — symbol zastępczy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Obraz — symbol zastępczy 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45482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4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16" name="Tekst — symbol zastępczy 15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pl-PL" dirty="0" smtClean="0"/>
              <a:t>Podpis</a:t>
            </a:r>
            <a:endParaRPr lang="pl-PL" dirty="0"/>
          </a:p>
        </p:txBody>
      </p:sp>
      <p:sp>
        <p:nvSpPr>
          <p:cNvPr id="17" name="Tekst — symbol zastępczy 16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pl-PL" dirty="0" smtClean="0"/>
              <a:t>Podpis</a:t>
            </a:r>
            <a:endParaRPr lang="pl-PL" dirty="0"/>
          </a:p>
        </p:txBody>
      </p:sp>
      <p:sp>
        <p:nvSpPr>
          <p:cNvPr id="18" name="Tekst — symbol zastępczy 17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pl-PL" dirty="0" smtClean="0"/>
              <a:t>Podpis</a:t>
            </a:r>
            <a:endParaRPr lang="pl-PL" dirty="0"/>
          </a:p>
        </p:txBody>
      </p:sp>
      <p:sp>
        <p:nvSpPr>
          <p:cNvPr id="2" name="Obraz — symbol zastępczy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Obraz — symbol zastępczy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Obraz — symbol zastępczy 3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00505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— symbol zastępczy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Obraz — symbol zastępczy 2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" name="Obraz — symbol zastępczy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Obraz — symbol zastępczy 4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293913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7" name="Obraz — symbol zastępczy 6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72069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ształty serca 16:9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rtShapes_16x9.potx" id="{BDD8F77D-C15E-4410-8C4B-671D9DAF2DB2}" vid="{C37ED12C-B966-48EB-B28D-62EFEA802184}"/>
    </a:ext>
  </a:extLst>
</a:theme>
</file>

<file path=ppt/theme/theme2.xml><?xml version="1.0" encoding="utf-8"?>
<a:theme xmlns:a="http://schemas.openxmlformats.org/drawingml/2006/main" name="Motyw pakietu Office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BDFF65-7D4B-49E3-9B1F-4B3B9509C3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FE93CC-2A71-437A-AF3E-8FAC68A5E31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1A9C6AD-12D7-4B7D-9ABA-FA2E73A34B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</Words>
  <Application>Microsoft Office PowerPoint</Application>
  <PresentationFormat>Panoramiczny</PresentationFormat>
  <Paragraphs>11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Kształty serca 16:9</vt:lpstr>
      <vt:lpstr>Układ Tytuł z obrazem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2012-11-09T12:55:55Z</dcterms:created>
  <dcterms:modified xsi:type="dcterms:W3CDTF">2014-01-18T00:29:46Z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