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80" d="100"/>
          <a:sy n="80" d="100"/>
        </p:scale>
        <p:origin x="126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2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C4E97D4-E625-47FB-83DF-6563EEDB7348}" type="datetime1">
              <a:rPr lang="pl-PL" smtClean="0"/>
              <a:t>2014-01-16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96CA888-F89E-4E15-8507-FD1A4F589B2D}" type="datetime1">
              <a:rPr lang="pl-PL" smtClean="0"/>
              <a:pPr/>
              <a:t>2014-01-16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l-PL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 tej planszy gry możesz dodać własne kategorie i liczby punktów. Wprowadź swoje pytania i odpowiedzi na udostępnionych slajdach.</a:t>
            </a:r>
          </a:p>
          <a:p>
            <a:pPr rtl="0"/>
            <a:endParaRPr lang="pl-PL" noProof="0" dirty="0" smtClean="0"/>
          </a:p>
          <a:p>
            <a:pPr rtl="0"/>
            <a:r>
              <a:rPr lang="pl-PL" noProof="0" dirty="0" smtClean="0"/>
              <a:t>Gdy jesteś w widoku pokazu slajdów, zaznacz podkreślony tekst, aby przejść do danego pytania, a następnie wybierz trójkąt z prawej, aby ujawnić odpowiedź. Trójkąt z lewej umożliwia powrót do tego slajdu planszy gry. 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3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52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49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2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36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1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47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9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7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79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92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09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529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246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17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56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732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472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6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Wprowadź swoje pytania i odpowiedzi w symbolach zastępczych. Na dole możesz dodać kategorię i liczbę punktów w celach referencyjnych.</a:t>
            </a:r>
          </a:p>
          <a:p>
            <a:pPr rtl="0"/>
            <a:endParaRPr lang="pl-PL" noProof="0" dirty="0" smtClean="0"/>
          </a:p>
          <a:p>
            <a:pPr rtl="0"/>
            <a:r>
              <a:rPr lang="pl-PL" noProof="0" dirty="0" smtClean="0"/>
              <a:t>Gdy jesteś w widoku pokazu slajdów, wybierz trójkąt z prawej, aby ujawnić odpowiedź. Wybierz trójkąt z lewej, aby powrócić do tego slajdu planszy gry. </a:t>
            </a:r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54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77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5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25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5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47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sza g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 — symbol zastępczy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Kategoria 1</a:t>
            </a:r>
            <a:endParaRPr lang="en-US" dirty="0"/>
          </a:p>
        </p:txBody>
      </p:sp>
      <p:sp>
        <p:nvSpPr>
          <p:cNvPr id="40" name="Tekst — symbol zastępczy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45" name="Tekst — symbol zastępczy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0" name="Tekst — symbol zastępczy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5" name="Tekst — symbol zastępczy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60" name="Tekst — symbol zastępczy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36" name="Tekst — symbol zastępczy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Kategoria 2</a:t>
            </a:r>
            <a:endParaRPr lang="en-US" dirty="0"/>
          </a:p>
        </p:txBody>
      </p:sp>
      <p:sp>
        <p:nvSpPr>
          <p:cNvPr id="41" name="Tekst — symbol zastępczy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46" name="Tekst — symbol zastępczy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1" name="Tekst — symbol zastępczy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6" name="Tekst — symbol zastępczy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61" name="Tekst — symbol zastępczy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37" name="Tekst — symbol zastępczy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Kategoria 3</a:t>
            </a:r>
            <a:endParaRPr lang="en-US" dirty="0"/>
          </a:p>
        </p:txBody>
      </p:sp>
      <p:sp>
        <p:nvSpPr>
          <p:cNvPr id="42" name="Tekst — symbol zastępczy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47" name="Tekst — symbol zastępczy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2" name="Tekst — symbol zastępczy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7" name="Tekst — symbol zastępczy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62" name="Tekst — symbol zastępczy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38" name="Tekst — symbol zastępczy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Kategoria 4</a:t>
            </a:r>
            <a:endParaRPr lang="en-US" dirty="0"/>
          </a:p>
        </p:txBody>
      </p:sp>
      <p:sp>
        <p:nvSpPr>
          <p:cNvPr id="43" name="Tekst — symbol zastępczy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48" name="Tekst — symbol zastępczy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3" name="Tekst — symbol zastępczy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8" name="Tekst — symbol zastępczy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63" name="Tekst — symbol zastępczy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39" name="Tekst — symbol zastępczy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Kategoria 5</a:t>
            </a:r>
            <a:endParaRPr lang="en-US" dirty="0"/>
          </a:p>
        </p:txBody>
      </p:sp>
      <p:sp>
        <p:nvSpPr>
          <p:cNvPr id="44" name="Tekst — symbol zastępczy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49" name="Tekst — symbol zastępczy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4" name="Tekst — symbol zastępczy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59" name="Tekst — symbol zastępczy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  <p:sp>
        <p:nvSpPr>
          <p:cNvPr id="64" name="Tekst — symbol zastępczy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"/>
              <a:t>punkty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tanie i odpowiedź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pl-PL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</a:t>
            </a:r>
            <a:endParaRPr lang="pl-PL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pl-PL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</a:t>
            </a:r>
            <a:endParaRPr lang="pl-PL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ytanie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-PL" noProof="0" dirty="0" smtClean="0"/>
              <a:t>Tutaj dodaj pytanie. </a:t>
            </a:r>
            <a:endParaRPr lang="pl-PL" noProof="0" dirty="0"/>
          </a:p>
        </p:txBody>
      </p:sp>
      <p:sp>
        <p:nvSpPr>
          <p:cNvPr id="9" name="Odpowiedź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-PL" noProof="0" dirty="0" smtClean="0"/>
              <a:t>Tutaj dodaj odpowiedź. Użyj strzałki w prawo na dole, aby ujawnić odpowiedź w widoku pokazu slajdów.</a:t>
            </a:r>
            <a:endParaRPr lang="pl-PL" noProof="0" dirty="0"/>
          </a:p>
        </p:txBody>
      </p:sp>
      <p:sp>
        <p:nvSpPr>
          <p:cNvPr id="2" name="Prostokąt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13" name="Punkt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l-PL" noProof="0" dirty="0" smtClean="0"/>
              <a:t>Punkty</a:t>
            </a:r>
            <a:endParaRPr lang="pl-PL" noProof="0" dirty="0"/>
          </a:p>
        </p:txBody>
      </p:sp>
      <p:sp>
        <p:nvSpPr>
          <p:cNvPr id="10" name="Powrót do planszy gry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>
              <a:solidFill>
                <a:schemeClr val="tx1"/>
              </a:solidFill>
            </a:endParaRPr>
          </a:p>
        </p:txBody>
      </p:sp>
      <p:sp>
        <p:nvSpPr>
          <p:cNvPr id="4" name="Kategori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l-PL" noProof="0" dirty="0" smtClean="0"/>
              <a:t>Tutaj dodaj kategorię w celach referencyjnych</a:t>
            </a:r>
            <a:endParaRPr lang="pl-PL" noProof="0" dirty="0"/>
          </a:p>
        </p:txBody>
      </p:sp>
      <p:sp>
        <p:nvSpPr>
          <p:cNvPr id="14" name="Wywołaj ujawnienie odpowiedzi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zia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4" name="Tytuł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pl-PL" noProof="0" dirty="0" smtClean="0"/>
              <a:t>Slajd podziału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F6A8-AED7-4728-ABF6-7E7066D924FE}" type="datetime1">
              <a:rPr lang="pl-PL" smtClean="0"/>
              <a:pPr/>
              <a:t>2014-01-16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kst — symbol zastępczy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Kategoria 1</a:t>
            </a:r>
            <a:endParaRPr lang="en-US" dirty="0"/>
          </a:p>
        </p:txBody>
      </p:sp>
      <p:sp>
        <p:nvSpPr>
          <p:cNvPr id="128" name="Tekst — symbol zastępczy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l">
                <a:hlinkClick r:id="rId3" action="ppaction://hlinksldjump"/>
              </a:rPr>
              <a:t>10</a:t>
            </a:r>
            <a:endParaRPr lang="en-US" dirty="0"/>
          </a:p>
        </p:txBody>
      </p:sp>
      <p:sp>
        <p:nvSpPr>
          <p:cNvPr id="133" name="Tekst — symbol zastępczy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pl">
                <a:hlinkClick r:id="rId4" action="ppaction://hlinksldjump"/>
              </a:rPr>
              <a:t>20</a:t>
            </a:r>
            <a:endParaRPr lang="en-US" dirty="0"/>
          </a:p>
        </p:txBody>
      </p:sp>
      <p:sp>
        <p:nvSpPr>
          <p:cNvPr id="138" name="Tekst — symbol zastępczy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pl">
                <a:hlinkClick r:id="rId5" action="ppaction://hlinksldjump"/>
              </a:rPr>
              <a:t>30</a:t>
            </a:r>
            <a:endParaRPr lang="en-US" dirty="0"/>
          </a:p>
        </p:txBody>
      </p:sp>
      <p:sp>
        <p:nvSpPr>
          <p:cNvPr id="143" name="Tekst — symbol zastępczy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pl">
                <a:hlinkClick r:id="rId6" action="ppaction://hlinksldjump"/>
              </a:rPr>
              <a:t>40</a:t>
            </a:r>
            <a:endParaRPr lang="en-US" dirty="0"/>
          </a:p>
        </p:txBody>
      </p:sp>
      <p:sp>
        <p:nvSpPr>
          <p:cNvPr id="148" name="Tekst — symbol zastępczy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pl">
                <a:hlinkClick r:id="rId7" action="ppaction://hlinksldjump"/>
              </a:rPr>
              <a:t>50</a:t>
            </a:r>
            <a:endParaRPr lang="en-US" dirty="0"/>
          </a:p>
        </p:txBody>
      </p:sp>
      <p:sp>
        <p:nvSpPr>
          <p:cNvPr id="119" name="Tekst — symbol zastępczy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Kategoria 2</a:t>
            </a:r>
            <a:endParaRPr lang="en-US" dirty="0"/>
          </a:p>
        </p:txBody>
      </p:sp>
      <p:sp>
        <p:nvSpPr>
          <p:cNvPr id="129" name="Tekst — symbol zastępczy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l">
                <a:hlinkClick r:id="rId8" action="ppaction://hlinksldjump"/>
              </a:rPr>
              <a:t>10</a:t>
            </a:r>
            <a:endParaRPr lang="en-US" dirty="0"/>
          </a:p>
        </p:txBody>
      </p:sp>
      <p:sp>
        <p:nvSpPr>
          <p:cNvPr id="134" name="Tekst — symbol zastępczy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pl">
                <a:hlinkClick r:id="rId9" action="ppaction://hlinksldjump"/>
              </a:rPr>
              <a:t>20</a:t>
            </a:r>
            <a:endParaRPr lang="en-US" dirty="0"/>
          </a:p>
        </p:txBody>
      </p:sp>
      <p:sp>
        <p:nvSpPr>
          <p:cNvPr id="139" name="Tekst — symbol zastępczy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pl">
                <a:hlinkClick r:id="rId10" action="ppaction://hlinksldjump"/>
              </a:rPr>
              <a:t>30</a:t>
            </a:r>
            <a:endParaRPr lang="en-US" dirty="0"/>
          </a:p>
        </p:txBody>
      </p:sp>
      <p:sp>
        <p:nvSpPr>
          <p:cNvPr id="144" name="Tekst — symbol zastępczy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pl">
                <a:hlinkClick r:id="rId11" action="ppaction://hlinksldjump"/>
              </a:rPr>
              <a:t>40</a:t>
            </a:r>
            <a:endParaRPr lang="en-US" dirty="0"/>
          </a:p>
        </p:txBody>
      </p:sp>
      <p:sp>
        <p:nvSpPr>
          <p:cNvPr id="149" name="Tekst — symbol zastępczy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pl">
                <a:hlinkClick r:id="rId12" action="ppaction://hlinksldjump"/>
              </a:rPr>
              <a:t>50</a:t>
            </a:r>
            <a:endParaRPr lang="en-US" dirty="0"/>
          </a:p>
        </p:txBody>
      </p:sp>
      <p:sp>
        <p:nvSpPr>
          <p:cNvPr id="120" name="Tekst — symbol zastępczy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l"/>
              <a:t>Kategoria 3</a:t>
            </a:r>
            <a:endParaRPr lang="en-US" dirty="0"/>
          </a:p>
        </p:txBody>
      </p:sp>
      <p:sp>
        <p:nvSpPr>
          <p:cNvPr id="130" name="Tekst — symbol zastępczy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l">
                <a:hlinkClick r:id="rId13" action="ppaction://hlinksldjump"/>
              </a:rPr>
              <a:t>10</a:t>
            </a:r>
            <a:endParaRPr lang="en-US" dirty="0"/>
          </a:p>
        </p:txBody>
      </p:sp>
      <p:sp>
        <p:nvSpPr>
          <p:cNvPr id="135" name="Tekst — symbol zastępczy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pl">
                <a:hlinkClick r:id="rId14" action="ppaction://hlinksldjump"/>
              </a:rPr>
              <a:t>20</a:t>
            </a:r>
            <a:endParaRPr lang="en-US" dirty="0"/>
          </a:p>
        </p:txBody>
      </p:sp>
      <p:sp>
        <p:nvSpPr>
          <p:cNvPr id="140" name="Tekst — symbol zastępczy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pl">
                <a:hlinkClick r:id="rId15" action="ppaction://hlinksldjump"/>
              </a:rPr>
              <a:t>30</a:t>
            </a:r>
            <a:endParaRPr lang="en-US" dirty="0"/>
          </a:p>
        </p:txBody>
      </p:sp>
      <p:sp>
        <p:nvSpPr>
          <p:cNvPr id="145" name="Tekst — symbol zastępczy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pl">
                <a:hlinkClick r:id="rId16" action="ppaction://hlinksldjump"/>
              </a:rPr>
              <a:t>40</a:t>
            </a:r>
            <a:endParaRPr lang="en-US" dirty="0"/>
          </a:p>
        </p:txBody>
      </p:sp>
      <p:sp>
        <p:nvSpPr>
          <p:cNvPr id="150" name="Tekst — symbol zastępczy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pl">
                <a:hlinkClick r:id="rId17" action="ppaction://hlinksldjump"/>
              </a:rPr>
              <a:t>50</a:t>
            </a:r>
            <a:endParaRPr lang="en-US" dirty="0"/>
          </a:p>
        </p:txBody>
      </p:sp>
      <p:sp>
        <p:nvSpPr>
          <p:cNvPr id="126" name="Tekst — symbol zastępczy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Kategoria 4</a:t>
            </a:r>
            <a:endParaRPr lang="en-US" dirty="0"/>
          </a:p>
        </p:txBody>
      </p:sp>
      <p:sp>
        <p:nvSpPr>
          <p:cNvPr id="131" name="Tekst — symbol zastępczy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pl">
                <a:hlinkClick r:id="rId18" action="ppaction://hlinksldjump"/>
              </a:rPr>
              <a:t>10</a:t>
            </a:r>
            <a:endParaRPr lang="en-US" dirty="0"/>
          </a:p>
        </p:txBody>
      </p:sp>
      <p:sp>
        <p:nvSpPr>
          <p:cNvPr id="136" name="Tekst — symbol zastępczy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pl">
                <a:hlinkClick r:id="rId19" action="ppaction://hlinksldjump"/>
              </a:rPr>
              <a:t>20</a:t>
            </a:r>
            <a:endParaRPr lang="en-US" dirty="0"/>
          </a:p>
        </p:txBody>
      </p:sp>
      <p:sp>
        <p:nvSpPr>
          <p:cNvPr id="141" name="Tekst — symbol zastępczy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pl">
                <a:hlinkClick r:id="rId20" action="ppaction://hlinksldjump"/>
              </a:rPr>
              <a:t>30</a:t>
            </a:r>
            <a:endParaRPr lang="en-US" dirty="0"/>
          </a:p>
        </p:txBody>
      </p:sp>
      <p:sp>
        <p:nvSpPr>
          <p:cNvPr id="146" name="Tekst — symbol zastępczy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pl">
                <a:hlinkClick r:id="rId21" action="ppaction://hlinksldjump"/>
              </a:rPr>
              <a:t>40</a:t>
            </a:r>
            <a:endParaRPr lang="en-US" dirty="0"/>
          </a:p>
        </p:txBody>
      </p:sp>
      <p:sp>
        <p:nvSpPr>
          <p:cNvPr id="151" name="Tekst — symbol zastępczy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pl">
                <a:hlinkClick r:id="rId22" action="ppaction://hlinksldjump"/>
              </a:rPr>
              <a:t>50</a:t>
            </a:r>
            <a:endParaRPr lang="en-US" dirty="0"/>
          </a:p>
        </p:txBody>
      </p:sp>
      <p:sp>
        <p:nvSpPr>
          <p:cNvPr id="127" name="Tekst — symbol zastępczy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l"/>
              <a:t>Kategoria 5</a:t>
            </a:r>
            <a:endParaRPr lang="en-US" dirty="0"/>
          </a:p>
        </p:txBody>
      </p:sp>
      <p:sp>
        <p:nvSpPr>
          <p:cNvPr id="132" name="Tekst — symbol zastępczy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pl">
                <a:hlinkClick r:id="rId23" action="ppaction://hlinksldjump"/>
              </a:rPr>
              <a:t>10</a:t>
            </a:r>
            <a:endParaRPr lang="en-US" dirty="0"/>
          </a:p>
        </p:txBody>
      </p:sp>
      <p:sp>
        <p:nvSpPr>
          <p:cNvPr id="137" name="Tekst — symbol zastępczy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pl">
                <a:hlinkClick r:id="rId24" action="ppaction://hlinksldjump"/>
              </a:rPr>
              <a:t>20</a:t>
            </a:r>
            <a:endParaRPr lang="en-US" dirty="0"/>
          </a:p>
        </p:txBody>
      </p:sp>
      <p:sp>
        <p:nvSpPr>
          <p:cNvPr id="142" name="Tekst — symbol zastępczy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pl">
                <a:hlinkClick r:id="rId25" action="ppaction://hlinksldjump"/>
              </a:rPr>
              <a:t>30</a:t>
            </a:r>
            <a:endParaRPr lang="en-US" dirty="0"/>
          </a:p>
        </p:txBody>
      </p:sp>
      <p:sp>
        <p:nvSpPr>
          <p:cNvPr id="147" name="Tekst — symbol zastępczy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pl">
                <a:hlinkClick r:id="rId26" action="ppaction://hlinksldjump"/>
              </a:rPr>
              <a:t>40</a:t>
            </a:r>
            <a:endParaRPr lang="en-US" dirty="0"/>
          </a:p>
        </p:txBody>
      </p:sp>
      <p:sp>
        <p:nvSpPr>
          <p:cNvPr id="152" name="Tekst — symbol zastępczy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pl">
                <a:hlinkClick r:id="rId27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2 za 20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20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 dirty="0"/>
              <a:t>20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2 za 30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30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30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2 za 40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40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40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2 za 50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50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50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Pytania z kategorii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3 za 10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10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10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3 za 20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20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20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3 za 30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30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30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3 za 40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40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40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3 za 50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50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50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Pytania z kategorii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Pytania z kategorii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4 za 10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10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10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4 za 20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20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20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4 za 30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30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30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4 za 40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40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40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4 za 50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50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50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Pytania z kategorii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5 za 10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10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10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5 za 20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20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20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5 za 30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30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30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1 za 10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10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pl" dirty="0"/>
              <a:t>10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5 za 40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40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40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5 za 50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50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50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1 za 20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20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pl"/>
              <a:t>20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1 za 30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30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pl"/>
              <a:t>30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1 za 40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40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pl"/>
              <a:t>40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1 za 50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50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pl"/>
              <a:t>50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Pytania z kategorii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 — symbol zastępczy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l"/>
              <a:t>Pytanie z kategorii 2 za 10 punktów</a:t>
            </a:r>
            <a:endParaRPr lang="en-US" dirty="0"/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l"/>
              <a:t>Odpowiedź za 10 punktów</a:t>
            </a:r>
            <a:endParaRPr lang="en-US" dirty="0"/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l"/>
              <a:t>10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Kategoria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sza gry 16: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Motyw pakietu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546</Words>
  <Application>Microsoft Office PowerPoint</Application>
  <PresentationFormat>Panoramiczny</PresentationFormat>
  <Paragraphs>172</Paragraphs>
  <Slides>31</Slides>
  <Notes>31</Notes>
  <HiddenSlides>30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Plansza gry 16:9</vt:lpstr>
      <vt:lpstr>Prezentacja programu PowerPoint</vt:lpstr>
      <vt:lpstr>Pytania z kategorii 1</vt:lpstr>
      <vt:lpstr>Kategoria 1</vt:lpstr>
      <vt:lpstr>Kategoria 1</vt:lpstr>
      <vt:lpstr>Kategoria 1</vt:lpstr>
      <vt:lpstr>Kategoria 1</vt:lpstr>
      <vt:lpstr>Kategoria 1</vt:lpstr>
      <vt:lpstr>Pytania z kategorii 2</vt:lpstr>
      <vt:lpstr>Kategoria 2</vt:lpstr>
      <vt:lpstr>Kategoria 2</vt:lpstr>
      <vt:lpstr>Kategoria 2</vt:lpstr>
      <vt:lpstr>Kategoria 2</vt:lpstr>
      <vt:lpstr>Kategoria 2</vt:lpstr>
      <vt:lpstr>Pytania z kategorii 3</vt:lpstr>
      <vt:lpstr>Kategoria 3</vt:lpstr>
      <vt:lpstr>Kategoria 3</vt:lpstr>
      <vt:lpstr>Kategoria 3</vt:lpstr>
      <vt:lpstr>Kategoria 3</vt:lpstr>
      <vt:lpstr>Kategoria 3</vt:lpstr>
      <vt:lpstr>Pytania z kategorii 4</vt:lpstr>
      <vt:lpstr>Kategoria 4</vt:lpstr>
      <vt:lpstr>Kategoria 4</vt:lpstr>
      <vt:lpstr>Kategoria 4</vt:lpstr>
      <vt:lpstr>Kategoria 4</vt:lpstr>
      <vt:lpstr>Kategoria 4</vt:lpstr>
      <vt:lpstr>Pytania z kategorii 5</vt:lpstr>
      <vt:lpstr>Kategoria 5</vt:lpstr>
      <vt:lpstr>Kategoria 5</vt:lpstr>
      <vt:lpstr>Kategoria 5</vt:lpstr>
      <vt:lpstr>Kategoria 5</vt:lpstr>
      <vt:lpstr>Kategoria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2014-01-16T06:30:47Z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