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7772400" cy="10058400"/>
  <p:notesSz cx="6858000" cy="9144000"/>
  <p:defaultTextStyle>
    <a:defPPr rtl="0">
      <a:defRPr lang="pl-PL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7850" autoAdjust="0"/>
  </p:normalViewPr>
  <p:slideViewPr>
    <p:cSldViewPr>
      <p:cViewPr varScale="1">
        <p:scale>
          <a:sx n="58" d="100"/>
          <a:sy n="58" d="100"/>
        </p:scale>
        <p:origin x="1770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21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011BB8E9-7F1B-4E94-B209-2E8CDBFB608D}" type="datetime1">
              <a:rPr lang="pl-PL" smtClean="0"/>
              <a:pPr algn="r" rtl="0"/>
              <a:t>2014-01-18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l-PL" dirty="0" smtClean="0"/>
              <a:t>‹#›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F29A4AA3-67A6-4932-98CC-08E4B4B9FA4B}" type="datetime1">
              <a:rPr lang="pl-PL" noProof="0" smtClean="0"/>
              <a:pPr algn="r"/>
              <a:t>2014-01-18</a:t>
            </a:fld>
            <a:endParaRPr lang="pl-PL" noProof="0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l-PL" noProof="0" dirty="0" smtClean="0"/>
              <a:t>‹#›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l-PL" noProof="0" dirty="0" smtClean="0"/>
              <a:t>Dostosuj ten transparent, wpisując własną wiadomość. Zaznacz literę i dodaj własny tekst. Używaj jednego znaku na slajd.</a:t>
            </a:r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35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26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64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1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noProof="0" dirty="0" smtClean="0"/>
              <a:t>Dostosuj ten transparent</a:t>
            </a:r>
            <a:r>
              <a:rPr lang="pl-PL" baseline="0" noProof="0" dirty="0" smtClean="0"/>
              <a:t>, wpisując własną wiadomość. Kliknij literę i wpisz własny tekst. Używaj jednego znaku na slajd.</a:t>
            </a:r>
            <a:endParaRPr lang="pl-PL" noProof="0" dirty="0" smtClean="0"/>
          </a:p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8" name="Dowolny kształt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" name="Dowolny kształt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" name="Dowolny kształt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" name="Dowolny kształt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" name="Dowolny kształt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4" name="Dowolny kształt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" name="Dowolny kształt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" name="Dowolny kształt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" name="Dowolny kształt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6" name="Dowolny kształt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7" name="Owal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8" name="Dowolny kształt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9" name="Dowolny kształt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0" name="Owal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1" name="Dowolny kształt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2" name="Dowolny kształt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3" name="Dowolny kształt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5" name="Dowolny kształt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4" name="Dowolny kształt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" name="Dowolny kształt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" name="Dowolny kształt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" name="Dowolny kształt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6" name="Dowolny kształt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4" name="Dowolny kształt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8" name="Prostokąt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" name="Prostokąt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" name="Prostokąt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" name="Prostokąt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4" name="Dowolny kształt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8" name="Dowolny kształt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9" name="Dowolny kształt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1" name="Dowolny kształt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2" name="Dowolny kształt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" name="Dowolny kształt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4" name="Dowolny kształt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0" name="Dowolny kształt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3" name="Dowolny kształt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4" name="Dowolny kształt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15" name="Dowolny kształt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l-PL" noProof="0" dirty="0"/>
          </a:p>
        </p:txBody>
      </p:sp>
      <p:sp>
        <p:nvSpPr>
          <p:cNvPr id="24" name="Dowolny kształt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pl-PL" noProof="0" dirty="0" smtClean="0"/>
              <a:t>X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 dirty="0" smtClean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534353" y="2667000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 dirty="0" smtClean="0"/>
              <a:t>Kliknij, aby edytować style wzorca tekstu</a:t>
            </a:r>
          </a:p>
          <a:p>
            <a:pPr lvl="1" rtl="0"/>
            <a:r>
              <a:rPr lang="pl-PL" noProof="0" dirty="0" smtClean="0"/>
              <a:t>Drugi poziom</a:t>
            </a:r>
          </a:p>
          <a:p>
            <a:pPr lvl="2" rtl="0"/>
            <a:r>
              <a:rPr lang="pl-PL" noProof="0" dirty="0" smtClean="0"/>
              <a:t>Trzeci poziom</a:t>
            </a:r>
          </a:p>
          <a:p>
            <a:pPr lvl="3" rtl="0"/>
            <a:r>
              <a:rPr lang="pl-PL" noProof="0" dirty="0" smtClean="0"/>
              <a:t>Czwarty poziom</a:t>
            </a:r>
          </a:p>
          <a:p>
            <a:pPr lvl="4" rtl="0"/>
            <a:r>
              <a:rPr lang="pl-PL" noProof="0" dirty="0" smtClean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9466A-2CAF-4445-B066-6403A29C98BB}" type="datetime1">
              <a:rPr lang="pl-PL" noProof="0" smtClean="0"/>
              <a:pPr/>
              <a:t>2014-01-18</a:t>
            </a:fld>
            <a:endParaRPr lang="pl-PL" noProof="0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pl-PL" noProof="0" dirty="0" smtClean="0"/>
              <a:t>‹#›</a:t>
            </a:r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sz="45000" dirty="0" smtClean="0"/>
              <a:t>g</a:t>
            </a:r>
            <a:endParaRPr lang="pl-PL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*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1331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1377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2899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t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 smtClean="0"/>
              <a:t>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TRANSPARENT Z GRATULACJAMI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8C6C7E-8107-4A4A-B6A9-47294689E7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1C1881-C0EF-4DED-9899-29BB9F5BF01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13D7BA6-1EF2-4D4B-A3CF-25C3EEA63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Niestandardowy</PresentationFormat>
  <Paragraphs>48</Paragraphs>
  <Slides>16</Slides>
  <Notes>16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TRANSPARENT Z GRATULACJAMI</vt:lpstr>
      <vt:lpstr>g</vt:lpstr>
      <vt:lpstr>r</vt:lpstr>
      <vt:lpstr>a</vt:lpstr>
      <vt:lpstr>t</vt:lpstr>
      <vt:lpstr>u</vt:lpstr>
      <vt:lpstr>l</vt:lpstr>
      <vt:lpstr>u</vt:lpstr>
      <vt:lpstr>j</vt:lpstr>
      <vt:lpstr>e</vt:lpstr>
      <vt:lpstr>m</vt:lpstr>
      <vt:lpstr>y</vt:lpstr>
      <vt:lpstr>*</vt:lpstr>
      <vt:lpstr>w</vt:lpstr>
      <vt:lpstr>a</vt:lpstr>
      <vt:lpstr>m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2013-07-30T18:50:10Z</dcterms:created>
  <dcterms:modified xsi:type="dcterms:W3CDTF">2014-01-17T19:48:31Z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