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8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7A9CB1FE-1F69-4462-9469-F57BEFCE77B0}" type="datetime1">
              <a:rPr lang="pl-PL" smtClean="0"/>
              <a:t>2013-12-16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722D657A-D70E-4664-B9B0-ED9D41900D30}" type="datetime1">
              <a:rPr lang="pl-PL" smtClean="0"/>
              <a:t>2013-12-16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yp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_tekstowe 6"/>
          <p:cNvSpPr txBox="1"/>
          <p:nvPr userDrawn="1"/>
        </p:nvSpPr>
        <p:spPr>
          <a:xfrm>
            <a:off x="1087623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pl-PL" dirty="0" smtClean="0"/>
              <a:t>jest to zaświadczenie że uczestnik</a:t>
            </a:r>
            <a:endParaRPr lang="pl-PL" dirty="0"/>
          </a:p>
        </p:txBody>
      </p:sp>
      <p:sp>
        <p:nvSpPr>
          <p:cNvPr id="8" name="Pole_tekstowe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pl-PL" dirty="0" smtClean="0"/>
              <a:t>pomyślnie </a:t>
            </a:r>
            <a:r>
              <a:rPr lang="pl-PL" dirty="0" smtClean="0"/>
              <a:t>ukończył</a:t>
            </a:r>
            <a:endParaRPr lang="pl-PL" dirty="0"/>
          </a:p>
        </p:txBody>
      </p:sp>
      <p:sp>
        <p:nvSpPr>
          <p:cNvPr id="9" name="Tekst — symbol zastępczy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rtlCol="0" anchor="t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8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pl-PL" dirty="0" smtClean="0"/>
              <a:t>tutaj dodaj nazwę kursu</a:t>
            </a:r>
            <a:endParaRPr lang="pl-PL" dirty="0"/>
          </a:p>
        </p:txBody>
      </p:sp>
      <p:sp>
        <p:nvSpPr>
          <p:cNvPr id="10" name="Tekst — symbol zastępczy 11"/>
          <p:cNvSpPr txBox="1">
            <a:spLocks/>
          </p:cNvSpPr>
          <p:nvPr userDrawn="1"/>
        </p:nvSpPr>
        <p:spPr>
          <a:xfrm>
            <a:off x="1375872" y="5257800"/>
            <a:ext cx="110095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pl-PL" sz="1400" cap="none" dirty="0" smtClean="0">
                <a:latin typeface="Gabriola" panose="04040605051002020D02" pitchFamily="82" charset="0"/>
              </a:rPr>
              <a:t>Podpisane przez</a:t>
            </a:r>
            <a:endParaRPr lang="pl-PL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Tekst — symbol zastępczy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pl-PL" sz="1400" cap="none" dirty="0" smtClean="0">
                <a:latin typeface="Gabriola" panose="04040605051002020D02" pitchFamily="82" charset="0"/>
              </a:rPr>
              <a:t>Data</a:t>
            </a:r>
            <a:endParaRPr lang="pl-PL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2505034" y="5486400"/>
            <a:ext cx="3162006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 — symbol zastępczy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4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pl-PL" dirty="0" smtClean="0"/>
              <a:t>dodaj datę</a:t>
            </a:r>
            <a:endParaRPr lang="pl-PL" dirty="0"/>
          </a:p>
        </p:txBody>
      </p:sp>
      <p:sp>
        <p:nvSpPr>
          <p:cNvPr id="16" name="Tekst — symbol zastępczy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8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pl-PL" dirty="0" smtClean="0"/>
              <a:t>Imię i nazwisko osoby nagrodzonej</a:t>
            </a:r>
            <a:endParaRPr lang="pl-PL" dirty="0"/>
          </a:p>
        </p:txBody>
      </p:sp>
      <p:sp>
        <p:nvSpPr>
          <p:cNvPr id="17" name="Pole_tekstowe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pl-PL" sz="4800" dirty="0" smtClean="0"/>
              <a:t>Certyfikat ukończenia szkolenia</a:t>
            </a:r>
            <a:endParaRPr lang="pl-PL" sz="4800" dirty="0"/>
          </a:p>
        </p:txBody>
      </p:sp>
      <p:sp>
        <p:nvSpPr>
          <p:cNvPr id="15" name="Ramka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600" dirty="0">
              <a:solidFill>
                <a:schemeClr val="tx1"/>
              </a:solidFill>
            </a:endParaRPr>
          </a:p>
        </p:txBody>
      </p:sp>
      <p:grpSp>
        <p:nvGrpSpPr>
          <p:cNvPr id="18" name="Grupa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Dowolny kształt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0" name="Dowolny kształt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</p:grpSp>
      <p:grpSp>
        <p:nvGrpSpPr>
          <p:cNvPr id="21" name="Grupa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Dowolny kształt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3" name="Dowolny kształt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4" name="Dowolny kształt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5" name="Dowolny kształt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" name="Dowolny kształt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" name="Dowolny kształt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" name="Dowolny kształt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" name="Dowolny kształt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" name="Dowolny kształt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" name="Dowolny kształt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" name="Dowolny kształt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" name="Dowolny kształt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" name="Dowolny kształt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" name="Dowolny kształt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" name="Dowolny kształt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" name="Dowolny kształt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8" name="Dowolny kształt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9" name="Dowolny kształt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0" name="Dowolny kształt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1" name="Dowolny kształt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2" name="Dowolny kształt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3" name="Dowolny kształt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4" name="Dowolny kształt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5" name="Dowolny kształt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6" name="Dowolny kształt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7" name="Dowolny kształt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8" name="Dowolny kształt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49" name="Dowolny kształt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0" name="Dowolny kształt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1" name="Dowolny kształt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2" name="Dowolny kształt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3" name="Dowolny kształt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4" name="Dowolny kształt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5" name="Dowolny kształt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6" name="Dowolny kształt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7" name="Dowolny kształt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8" name="Dowolny kształt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59" name="Dowolny kształt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0" name="Dowolny kształt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1" name="Dowolny kształt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2" name="Dowolny kształt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3" name="Dowolny kształt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4" name="Dowolny kształt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5" name="Dowolny kształt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6" name="Dowolny kształt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7" name="Dowolny kształt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8" name="Dowolny kształt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69" name="Dowolny kształt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0" name="Dowolny kształt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1" name="Dowolny kształt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2" name="Dowolny kształt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3" name="Dowolny kształt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4" name="Dowolny kształt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5" name="Dowolny kształt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6" name="Dowolny kształt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7" name="Dowolny kształt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8" name="Dowolny kształt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79" name="Dowolny kształt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0" name="Dowolny kształt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1" name="Dowolny kształt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2" name="Dowolny kształt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3" name="Dowolny kształt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4" name="Dowolny kształt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5" name="Dowolny kształt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6" name="Dowolny kształt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7" name="Dowolny kształt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8" name="Dowolny kształt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89" name="Dowolny kształt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90" name="Dowolny kształt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91" name="Dowolny kształt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</p:grpSp>
      <p:sp>
        <p:nvSpPr>
          <p:cNvPr id="92" name="Prostokąt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600" dirty="0"/>
          </a:p>
        </p:txBody>
      </p:sp>
      <p:grpSp>
        <p:nvGrpSpPr>
          <p:cNvPr id="93" name="Grupa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Dowolny kształt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95" name="Dowolny kształt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kst — symbol zastępczy 11"/>
          <p:cNvSpPr txBox="1">
            <a:spLocks/>
          </p:cNvSpPr>
          <p:nvPr userDrawn="1"/>
        </p:nvSpPr>
        <p:spPr>
          <a:xfrm>
            <a:off x="1377950" y="5257800"/>
            <a:ext cx="11176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pl-PL" sz="1400" cap="none" dirty="0" smtClean="0">
                <a:latin typeface="Gabriola" panose="04040605051002020D02" pitchFamily="82" charset="0"/>
              </a:rPr>
              <a:t>Podpisane przez</a:t>
            </a:r>
            <a:endParaRPr lang="pl-PL" sz="1400" cap="none" dirty="0">
              <a:latin typeface="Gabriola" panose="04040605051002020D02" pitchFamily="82" charset="0"/>
            </a:endParaRPr>
          </a:p>
        </p:txBody>
      </p:sp>
      <p:sp>
        <p:nvSpPr>
          <p:cNvPr id="91" name="Tekst — symbol zastępczy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pl-PL" sz="1400" cap="none" dirty="0" smtClean="0">
                <a:latin typeface="Gabriola" panose="04040605051002020D02" pitchFamily="82" charset="0"/>
              </a:rPr>
              <a:t>Data</a:t>
            </a:r>
            <a:endParaRPr lang="pl-PL" sz="1400" cap="none" dirty="0">
              <a:latin typeface="Gabriola" panose="04040605051002020D02" pitchFamily="82" charset="0"/>
            </a:endParaRPr>
          </a:p>
        </p:txBody>
      </p:sp>
      <p:cxnSp>
        <p:nvCxnSpPr>
          <p:cNvPr id="92" name="Łącznik prosty 91"/>
          <p:cNvCxnSpPr/>
          <p:nvPr userDrawn="1"/>
        </p:nvCxnSpPr>
        <p:spPr>
          <a:xfrm>
            <a:off x="2495550" y="5486400"/>
            <a:ext cx="31774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E69FE02-D9C6-4298-9910-35CFD943DE14}" type="datetime1">
              <a:rPr lang="pl-PL" smtClean="0"/>
              <a:t>2013-12-16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-PL" dirty="0" smtClean="0"/>
              <a:t>kurs obsługi pakietu Microsoft Office 2013</a:t>
            </a:r>
            <a:endParaRPr lang="pl-PL" dirty="0"/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-PL" dirty="0" smtClean="0"/>
              <a:t>23 września 2012</a:t>
            </a:r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-PL" dirty="0" smtClean="0"/>
              <a:t>Jacek Kalinowski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yfikat ukończenia szkolenia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Expunere pe ecran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Certyfikat ukończenia szkolenia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2013-12-16T12:51:08Z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