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 rtl="0"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448" userDrawn="1">
          <p15:clr>
            <a:srgbClr val="A4A3A4"/>
          </p15:clr>
        </p15:guide>
        <p15:guide id="3" orient="horz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57" autoAdjust="0"/>
    <p:restoredTop sz="89304" autoAdjust="0"/>
  </p:normalViewPr>
  <p:slideViewPr>
    <p:cSldViewPr snapToGrid="0" showGuides="1">
      <p:cViewPr varScale="1">
        <p:scale>
          <a:sx n="81" d="100"/>
          <a:sy n="81" d="100"/>
        </p:scale>
        <p:origin x="2088" y="108"/>
      </p:cViewPr>
      <p:guideLst>
        <p:guide pos="2448"/>
        <p:guide orient="horz"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l-PL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55EF9A1A-CF1E-4E40-923F-0BE7AAA55B82}" type="datetime1">
              <a:rPr lang="pl-PL" smtClean="0"/>
              <a:t>2013-12-28</a:t>
            </a:fld>
            <a:endParaRPr lang="pl-PL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l-PL" dirty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pl-PL" dirty="0" smtClean="0"/>
              <a:t>‹#›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74385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l-PL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C5494E9A-8B1C-4E99-8B21-549C8187CAD7}" type="datetime1">
              <a:rPr lang="pl-PL" smtClean="0"/>
              <a:t>2013-12-28</a:t>
            </a:fld>
            <a:endParaRPr lang="pl-PL" dirty="0"/>
          </a:p>
        </p:txBody>
      </p:sp>
      <p:sp>
        <p:nvSpPr>
          <p:cNvPr id="4" name="Obraz slajdu — symbol zastępczy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l-PL" dirty="0"/>
          </a:p>
        </p:txBody>
      </p:sp>
      <p:sp>
        <p:nvSpPr>
          <p:cNvPr id="5" name="Notatki — symbol zastępcz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l-PL" dirty="0" smtClean="0"/>
              <a:t>Kliknij, aby edytować style wzorca tekstu</a:t>
            </a:r>
          </a:p>
          <a:p>
            <a:pPr lvl="1" rtl="0"/>
            <a:r>
              <a:rPr lang="pl-PL" dirty="0" smtClean="0"/>
              <a:t>Drugi poziom</a:t>
            </a:r>
          </a:p>
          <a:p>
            <a:pPr lvl="2" rtl="0"/>
            <a:r>
              <a:rPr lang="pl-PL" dirty="0" smtClean="0"/>
              <a:t>Trzeci poziom</a:t>
            </a:r>
          </a:p>
          <a:p>
            <a:pPr lvl="3" rtl="0"/>
            <a:r>
              <a:rPr lang="pl-PL" dirty="0" smtClean="0"/>
              <a:t>Czwarty poziom</a:t>
            </a:r>
          </a:p>
          <a:p>
            <a:pPr lvl="4" rtl="0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l-PL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pl-PL" dirty="0" smtClean="0"/>
              <a:t>‹#›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694892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l-PL" dirty="0"/>
              <a:t>Aby zmienić pierwszą przykładową wizytówkę, zamień zawartość na własną. </a:t>
            </a:r>
          </a:p>
          <a:p>
            <a:pPr rtl="0"/>
            <a:endParaRPr lang="en-US" baseline="0" dirty="0" smtClean="0"/>
          </a:p>
          <a:p>
            <a:pPr rtl="0"/>
            <a:r>
              <a:rPr lang="pl-PL" baseline="0" dirty="0"/>
              <a:t>Jeśli jednak wolisz zacząć od czystego szablonu, naciśnij przycisk Nowy slajd na karcie Narzędzia główne, aby wstawić nową stronę. Następnie wprowadź tekst do pustych symboli zastępczych.</a:t>
            </a:r>
            <a:endParaRPr lang="en-US" dirty="0" smtClean="0"/>
          </a:p>
          <a:p>
            <a:pPr rtl="0"/>
            <a:endParaRPr lang="en-US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018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kst — symbol zastępczy 2"/>
          <p:cNvSpPr>
            <a:spLocks noGrp="1"/>
          </p:cNvSpPr>
          <p:nvPr>
            <p:ph type="body" sz="quarter" idx="88" hasCustomPrompt="1"/>
          </p:nvPr>
        </p:nvSpPr>
        <p:spPr>
          <a:xfrm>
            <a:off x="1408176" y="722376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15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pl-PL" dirty="0" smtClean="0"/>
              <a:t>Tutaj wpisz imię i nazwisko</a:t>
            </a:r>
            <a:endParaRPr lang="pl-PL" dirty="0"/>
          </a:p>
        </p:txBody>
      </p:sp>
      <p:sp>
        <p:nvSpPr>
          <p:cNvPr id="131" name="Tekst — symbol zastępczy 2"/>
          <p:cNvSpPr>
            <a:spLocks noGrp="1"/>
          </p:cNvSpPr>
          <p:nvPr>
            <p:ph type="body" sz="quarter" idx="89" hasCustomPrompt="1"/>
          </p:nvPr>
        </p:nvSpPr>
        <p:spPr>
          <a:xfrm>
            <a:off x="1408176" y="898854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pl-PL" dirty="0" smtClean="0"/>
              <a:t>Tutaj wpisz tytuł lub zainteresowania</a:t>
            </a:r>
            <a:endParaRPr lang="pl-PL" dirty="0"/>
          </a:p>
        </p:txBody>
      </p:sp>
      <p:sp>
        <p:nvSpPr>
          <p:cNvPr id="132" name="Tekst — symbol zastępczy 2"/>
          <p:cNvSpPr>
            <a:spLocks noGrp="1"/>
          </p:cNvSpPr>
          <p:nvPr>
            <p:ph type="body" sz="quarter" idx="90" hasCustomPrompt="1"/>
          </p:nvPr>
        </p:nvSpPr>
        <p:spPr>
          <a:xfrm>
            <a:off x="2081674" y="12065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l-PL" dirty="0"/>
              <a:t>Numer telefonu</a:t>
            </a:r>
          </a:p>
        </p:txBody>
      </p:sp>
      <p:sp>
        <p:nvSpPr>
          <p:cNvPr id="133" name="Tekst — symbol zastępczy 2"/>
          <p:cNvSpPr>
            <a:spLocks noGrp="1"/>
          </p:cNvSpPr>
          <p:nvPr>
            <p:ph type="body" sz="quarter" idx="91" hasCustomPrompt="1"/>
          </p:nvPr>
        </p:nvSpPr>
        <p:spPr>
          <a:xfrm>
            <a:off x="2081674" y="1301975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l-PL" dirty="0"/>
              <a:t>Numer telefonu</a:t>
            </a:r>
          </a:p>
        </p:txBody>
      </p:sp>
      <p:sp>
        <p:nvSpPr>
          <p:cNvPr id="134" name="Tekst — symbol zastępczy 2"/>
          <p:cNvSpPr>
            <a:spLocks noGrp="1"/>
          </p:cNvSpPr>
          <p:nvPr>
            <p:ph type="body" sz="quarter" idx="92" hasCustomPrompt="1"/>
          </p:nvPr>
        </p:nvSpPr>
        <p:spPr>
          <a:xfrm>
            <a:off x="2081674" y="143059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l-PL" dirty="0"/>
              <a:t>Adres e-mail</a:t>
            </a:r>
          </a:p>
        </p:txBody>
      </p:sp>
      <p:sp>
        <p:nvSpPr>
          <p:cNvPr id="135" name="Tekst — symbol zastępczy 2"/>
          <p:cNvSpPr>
            <a:spLocks noGrp="1"/>
          </p:cNvSpPr>
          <p:nvPr>
            <p:ph type="body" sz="quarter" idx="93" hasCustomPrompt="1"/>
          </p:nvPr>
        </p:nvSpPr>
        <p:spPr>
          <a:xfrm>
            <a:off x="2081674" y="1525999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l-PL" dirty="0"/>
              <a:t>Nazwa w serwisie Twitter</a:t>
            </a:r>
          </a:p>
        </p:txBody>
      </p:sp>
      <p:sp>
        <p:nvSpPr>
          <p:cNvPr id="136" name="Tekst — symbol zastępczy 2"/>
          <p:cNvSpPr>
            <a:spLocks noGrp="1"/>
          </p:cNvSpPr>
          <p:nvPr>
            <p:ph type="body" sz="quarter" idx="94" hasCustomPrompt="1"/>
          </p:nvPr>
        </p:nvSpPr>
        <p:spPr>
          <a:xfrm>
            <a:off x="2081674" y="16163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l-PL" dirty="0"/>
              <a:t>Adres URL blogu</a:t>
            </a:r>
          </a:p>
        </p:txBody>
      </p:sp>
      <p:sp>
        <p:nvSpPr>
          <p:cNvPr id="123" name="Tekst — symbol zastępczy 2"/>
          <p:cNvSpPr>
            <a:spLocks noGrp="1"/>
          </p:cNvSpPr>
          <p:nvPr>
            <p:ph type="body" sz="quarter" idx="81" hasCustomPrompt="1"/>
          </p:nvPr>
        </p:nvSpPr>
        <p:spPr>
          <a:xfrm>
            <a:off x="4609573" y="722376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15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pl-PL" dirty="0" smtClean="0"/>
              <a:t>Tutaj wpisz imię i nazwisko</a:t>
            </a:r>
            <a:endParaRPr lang="pl-PL" dirty="0"/>
          </a:p>
        </p:txBody>
      </p:sp>
      <p:sp>
        <p:nvSpPr>
          <p:cNvPr id="124" name="Tekst — symbol zastępczy 2"/>
          <p:cNvSpPr>
            <a:spLocks noGrp="1"/>
          </p:cNvSpPr>
          <p:nvPr>
            <p:ph type="body" sz="quarter" idx="82" hasCustomPrompt="1"/>
          </p:nvPr>
        </p:nvSpPr>
        <p:spPr>
          <a:xfrm>
            <a:off x="4609573" y="898854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pl-PL" dirty="0" smtClean="0"/>
              <a:t>Tutaj wpisz tytuł lub zainteresowania</a:t>
            </a:r>
            <a:endParaRPr lang="pl-PL" dirty="0"/>
          </a:p>
        </p:txBody>
      </p:sp>
      <p:sp>
        <p:nvSpPr>
          <p:cNvPr id="125" name="Tekst — symbol zastępczy 2"/>
          <p:cNvSpPr>
            <a:spLocks noGrp="1"/>
          </p:cNvSpPr>
          <p:nvPr>
            <p:ph type="body" sz="quarter" idx="83" hasCustomPrompt="1"/>
          </p:nvPr>
        </p:nvSpPr>
        <p:spPr>
          <a:xfrm>
            <a:off x="5283071" y="12065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l-PL" dirty="0"/>
              <a:t>Numer telefonu</a:t>
            </a:r>
          </a:p>
        </p:txBody>
      </p:sp>
      <p:sp>
        <p:nvSpPr>
          <p:cNvPr id="126" name="Tekst — symbol zastępczy 2"/>
          <p:cNvSpPr>
            <a:spLocks noGrp="1"/>
          </p:cNvSpPr>
          <p:nvPr>
            <p:ph type="body" sz="quarter" idx="84" hasCustomPrompt="1"/>
          </p:nvPr>
        </p:nvSpPr>
        <p:spPr>
          <a:xfrm>
            <a:off x="5283071" y="1301975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l-PL" dirty="0"/>
              <a:t>Numer telefonu</a:t>
            </a:r>
          </a:p>
        </p:txBody>
      </p:sp>
      <p:sp>
        <p:nvSpPr>
          <p:cNvPr id="127" name="Tekst — symbol zastępczy 2"/>
          <p:cNvSpPr>
            <a:spLocks noGrp="1"/>
          </p:cNvSpPr>
          <p:nvPr>
            <p:ph type="body" sz="quarter" idx="85" hasCustomPrompt="1"/>
          </p:nvPr>
        </p:nvSpPr>
        <p:spPr>
          <a:xfrm>
            <a:off x="5283071" y="143059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l-PL" dirty="0"/>
              <a:t>Adres e-mail</a:t>
            </a:r>
          </a:p>
        </p:txBody>
      </p:sp>
      <p:sp>
        <p:nvSpPr>
          <p:cNvPr id="128" name="Tekst — symbol zastępczy 2"/>
          <p:cNvSpPr>
            <a:spLocks noGrp="1"/>
          </p:cNvSpPr>
          <p:nvPr>
            <p:ph type="body" sz="quarter" idx="86" hasCustomPrompt="1"/>
          </p:nvPr>
        </p:nvSpPr>
        <p:spPr>
          <a:xfrm>
            <a:off x="5283071" y="1525999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l-PL" dirty="0"/>
              <a:t>Nazwa w serwisie Twitter</a:t>
            </a:r>
          </a:p>
        </p:txBody>
      </p:sp>
      <p:sp>
        <p:nvSpPr>
          <p:cNvPr id="129" name="Tekst — symbol zastępczy 2"/>
          <p:cNvSpPr>
            <a:spLocks noGrp="1"/>
          </p:cNvSpPr>
          <p:nvPr>
            <p:ph type="body" sz="quarter" idx="87" hasCustomPrompt="1"/>
          </p:nvPr>
        </p:nvSpPr>
        <p:spPr>
          <a:xfrm>
            <a:off x="5283071" y="16163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l-PL" dirty="0"/>
              <a:t>Adres URL blogu</a:t>
            </a:r>
          </a:p>
        </p:txBody>
      </p:sp>
      <p:sp>
        <p:nvSpPr>
          <p:cNvPr id="111" name="Tekst — symbol zastępczy 2"/>
          <p:cNvSpPr>
            <a:spLocks noGrp="1"/>
          </p:cNvSpPr>
          <p:nvPr>
            <p:ph type="body" sz="quarter" idx="74" hasCustomPrompt="1"/>
          </p:nvPr>
        </p:nvSpPr>
        <p:spPr>
          <a:xfrm>
            <a:off x="1408176" y="2553298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15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pl-PL" dirty="0" smtClean="0"/>
              <a:t>Tutaj wpisz imię i nazwisko</a:t>
            </a:r>
            <a:endParaRPr lang="pl-PL" dirty="0"/>
          </a:p>
        </p:txBody>
      </p:sp>
      <p:sp>
        <p:nvSpPr>
          <p:cNvPr id="112" name="Tekst — symbol zastępczy 2"/>
          <p:cNvSpPr>
            <a:spLocks noGrp="1"/>
          </p:cNvSpPr>
          <p:nvPr>
            <p:ph type="body" sz="quarter" idx="75" hasCustomPrompt="1"/>
          </p:nvPr>
        </p:nvSpPr>
        <p:spPr>
          <a:xfrm>
            <a:off x="1408176" y="2729776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pl-PL" dirty="0" smtClean="0"/>
              <a:t>Tutaj wpisz tytuł lub zainteresowania</a:t>
            </a:r>
            <a:endParaRPr lang="pl-PL" dirty="0"/>
          </a:p>
        </p:txBody>
      </p:sp>
      <p:sp>
        <p:nvSpPr>
          <p:cNvPr id="113" name="Tekst — symbol zastępczy 2"/>
          <p:cNvSpPr>
            <a:spLocks noGrp="1"/>
          </p:cNvSpPr>
          <p:nvPr>
            <p:ph type="body" sz="quarter" idx="76" hasCustomPrompt="1"/>
          </p:nvPr>
        </p:nvSpPr>
        <p:spPr>
          <a:xfrm>
            <a:off x="2081674" y="3037488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l-PL" dirty="0"/>
              <a:t>Numer telefonu</a:t>
            </a:r>
          </a:p>
        </p:txBody>
      </p:sp>
      <p:sp>
        <p:nvSpPr>
          <p:cNvPr id="114" name="Tekst — symbol zastępczy 2"/>
          <p:cNvSpPr>
            <a:spLocks noGrp="1"/>
          </p:cNvSpPr>
          <p:nvPr>
            <p:ph type="body" sz="quarter" idx="77" hasCustomPrompt="1"/>
          </p:nvPr>
        </p:nvSpPr>
        <p:spPr>
          <a:xfrm>
            <a:off x="2081674" y="3132897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l-PL" dirty="0"/>
              <a:t>Numer telefonu</a:t>
            </a:r>
          </a:p>
        </p:txBody>
      </p:sp>
      <p:sp>
        <p:nvSpPr>
          <p:cNvPr id="115" name="Tekst — symbol zastępczy 2"/>
          <p:cNvSpPr>
            <a:spLocks noGrp="1"/>
          </p:cNvSpPr>
          <p:nvPr>
            <p:ph type="body" sz="quarter" idx="78" hasCustomPrompt="1"/>
          </p:nvPr>
        </p:nvSpPr>
        <p:spPr>
          <a:xfrm>
            <a:off x="2081674" y="3261513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l-PL" dirty="0"/>
              <a:t>Adres e-mail</a:t>
            </a:r>
          </a:p>
        </p:txBody>
      </p:sp>
      <p:sp>
        <p:nvSpPr>
          <p:cNvPr id="116" name="Tekst — symbol zastępczy 2"/>
          <p:cNvSpPr>
            <a:spLocks noGrp="1"/>
          </p:cNvSpPr>
          <p:nvPr>
            <p:ph type="body" sz="quarter" idx="79" hasCustomPrompt="1"/>
          </p:nvPr>
        </p:nvSpPr>
        <p:spPr>
          <a:xfrm>
            <a:off x="2081674" y="335692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l-PL" dirty="0"/>
              <a:t>Nazwa w serwisie Twitter</a:t>
            </a:r>
          </a:p>
        </p:txBody>
      </p:sp>
      <p:sp>
        <p:nvSpPr>
          <p:cNvPr id="117" name="Tekst — symbol zastępczy 2"/>
          <p:cNvSpPr>
            <a:spLocks noGrp="1"/>
          </p:cNvSpPr>
          <p:nvPr>
            <p:ph type="body" sz="quarter" idx="80" hasCustomPrompt="1"/>
          </p:nvPr>
        </p:nvSpPr>
        <p:spPr>
          <a:xfrm>
            <a:off x="2081674" y="3447288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l-PL" dirty="0"/>
              <a:t>Adres URL blogu</a:t>
            </a:r>
          </a:p>
        </p:txBody>
      </p:sp>
      <p:sp>
        <p:nvSpPr>
          <p:cNvPr id="34" name="Tekst — symbol zastępczy 2"/>
          <p:cNvSpPr>
            <a:spLocks noGrp="1"/>
          </p:cNvSpPr>
          <p:nvPr>
            <p:ph type="body" sz="quarter" idx="28" hasCustomPrompt="1"/>
          </p:nvPr>
        </p:nvSpPr>
        <p:spPr>
          <a:xfrm>
            <a:off x="4609573" y="2553298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15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pl-PL" dirty="0" smtClean="0"/>
              <a:t>Tutaj wpisz imię i nazwisko</a:t>
            </a:r>
            <a:endParaRPr lang="pl-PL" dirty="0"/>
          </a:p>
        </p:txBody>
      </p:sp>
      <p:sp>
        <p:nvSpPr>
          <p:cNvPr id="36" name="Tekst — symbol zastępczy 2"/>
          <p:cNvSpPr>
            <a:spLocks noGrp="1"/>
          </p:cNvSpPr>
          <p:nvPr>
            <p:ph type="body" sz="quarter" idx="30" hasCustomPrompt="1"/>
          </p:nvPr>
        </p:nvSpPr>
        <p:spPr>
          <a:xfrm>
            <a:off x="4609573" y="2729776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pl-PL" dirty="0" smtClean="0"/>
              <a:t>Tutaj wpisz tytuł lub zainteresowania</a:t>
            </a:r>
            <a:endParaRPr lang="pl-PL" dirty="0"/>
          </a:p>
        </p:txBody>
      </p:sp>
      <p:sp>
        <p:nvSpPr>
          <p:cNvPr id="35" name="Tekst — symbol zastępczy 2"/>
          <p:cNvSpPr>
            <a:spLocks noGrp="1"/>
          </p:cNvSpPr>
          <p:nvPr>
            <p:ph type="body" sz="quarter" idx="29" hasCustomPrompt="1"/>
          </p:nvPr>
        </p:nvSpPr>
        <p:spPr>
          <a:xfrm>
            <a:off x="5283071" y="3037488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l-PL" dirty="0"/>
              <a:t>Numer telefonu</a:t>
            </a:r>
          </a:p>
        </p:txBody>
      </p:sp>
      <p:sp>
        <p:nvSpPr>
          <p:cNvPr id="107" name="Tekst — symbol zastępczy 2"/>
          <p:cNvSpPr>
            <a:spLocks noGrp="1"/>
          </p:cNvSpPr>
          <p:nvPr>
            <p:ph type="body" sz="quarter" idx="70" hasCustomPrompt="1"/>
          </p:nvPr>
        </p:nvSpPr>
        <p:spPr>
          <a:xfrm>
            <a:off x="5283071" y="3132897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l-PL" dirty="0"/>
              <a:t>Numer telefonu</a:t>
            </a:r>
          </a:p>
        </p:txBody>
      </p:sp>
      <p:sp>
        <p:nvSpPr>
          <p:cNvPr id="108" name="Tekst — symbol zastępczy 2"/>
          <p:cNvSpPr>
            <a:spLocks noGrp="1"/>
          </p:cNvSpPr>
          <p:nvPr>
            <p:ph type="body" sz="quarter" idx="71" hasCustomPrompt="1"/>
          </p:nvPr>
        </p:nvSpPr>
        <p:spPr>
          <a:xfrm>
            <a:off x="5283071" y="3261513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l-PL" dirty="0"/>
              <a:t>Adres e-mail</a:t>
            </a:r>
          </a:p>
        </p:txBody>
      </p:sp>
      <p:sp>
        <p:nvSpPr>
          <p:cNvPr id="109" name="Tekst — symbol zastępczy 2"/>
          <p:cNvSpPr>
            <a:spLocks noGrp="1"/>
          </p:cNvSpPr>
          <p:nvPr>
            <p:ph type="body" sz="quarter" idx="72" hasCustomPrompt="1"/>
          </p:nvPr>
        </p:nvSpPr>
        <p:spPr>
          <a:xfrm>
            <a:off x="5283071" y="335692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l-PL" dirty="0"/>
              <a:t>Nazwa w serwisie Twitter</a:t>
            </a:r>
          </a:p>
        </p:txBody>
      </p:sp>
      <p:sp>
        <p:nvSpPr>
          <p:cNvPr id="110" name="Tekst — symbol zastępczy 2"/>
          <p:cNvSpPr>
            <a:spLocks noGrp="1"/>
          </p:cNvSpPr>
          <p:nvPr>
            <p:ph type="body" sz="quarter" idx="73" hasCustomPrompt="1"/>
          </p:nvPr>
        </p:nvSpPr>
        <p:spPr>
          <a:xfrm>
            <a:off x="5283071" y="3447288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l-PL" dirty="0"/>
              <a:t>Adres URL blogu</a:t>
            </a:r>
          </a:p>
        </p:txBody>
      </p:sp>
      <p:sp>
        <p:nvSpPr>
          <p:cNvPr id="144" name="Tekst — symbol zastępczy 2"/>
          <p:cNvSpPr>
            <a:spLocks noGrp="1"/>
          </p:cNvSpPr>
          <p:nvPr>
            <p:ph type="body" sz="quarter" idx="102" hasCustomPrompt="1"/>
          </p:nvPr>
        </p:nvSpPr>
        <p:spPr>
          <a:xfrm>
            <a:off x="1408176" y="4382097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15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pl-PL" dirty="0" smtClean="0"/>
              <a:t>Tutaj wpisz imię i nazwisko</a:t>
            </a:r>
            <a:endParaRPr lang="pl-PL" dirty="0"/>
          </a:p>
        </p:txBody>
      </p:sp>
      <p:sp>
        <p:nvSpPr>
          <p:cNvPr id="145" name="Tekst — symbol zastępczy 2"/>
          <p:cNvSpPr>
            <a:spLocks noGrp="1"/>
          </p:cNvSpPr>
          <p:nvPr>
            <p:ph type="body" sz="quarter" idx="103" hasCustomPrompt="1"/>
          </p:nvPr>
        </p:nvSpPr>
        <p:spPr>
          <a:xfrm>
            <a:off x="1408176" y="4558575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pl-PL" dirty="0" smtClean="0"/>
              <a:t>Tutaj wpisz tytuł lub zainteresowania</a:t>
            </a:r>
            <a:endParaRPr lang="pl-PL" dirty="0"/>
          </a:p>
        </p:txBody>
      </p:sp>
      <p:sp>
        <p:nvSpPr>
          <p:cNvPr id="146" name="Tekst — symbol zastępczy 2"/>
          <p:cNvSpPr>
            <a:spLocks noGrp="1"/>
          </p:cNvSpPr>
          <p:nvPr>
            <p:ph type="body" sz="quarter" idx="104" hasCustomPrompt="1"/>
          </p:nvPr>
        </p:nvSpPr>
        <p:spPr>
          <a:xfrm>
            <a:off x="2081674" y="4866287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l-PL" dirty="0"/>
              <a:t>Numer telefonu</a:t>
            </a:r>
          </a:p>
        </p:txBody>
      </p:sp>
      <p:sp>
        <p:nvSpPr>
          <p:cNvPr id="147" name="Tekst — symbol zastępczy 2"/>
          <p:cNvSpPr>
            <a:spLocks noGrp="1"/>
          </p:cNvSpPr>
          <p:nvPr>
            <p:ph type="body" sz="quarter" idx="105" hasCustomPrompt="1"/>
          </p:nvPr>
        </p:nvSpPr>
        <p:spPr>
          <a:xfrm>
            <a:off x="2081674" y="496169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l-PL" dirty="0"/>
              <a:t>Numer telefonu</a:t>
            </a:r>
          </a:p>
        </p:txBody>
      </p:sp>
      <p:sp>
        <p:nvSpPr>
          <p:cNvPr id="148" name="Tekst — symbol zastępczy 2"/>
          <p:cNvSpPr>
            <a:spLocks noGrp="1"/>
          </p:cNvSpPr>
          <p:nvPr>
            <p:ph type="body" sz="quarter" idx="106" hasCustomPrompt="1"/>
          </p:nvPr>
        </p:nvSpPr>
        <p:spPr>
          <a:xfrm>
            <a:off x="2081674" y="5090312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l-PL" dirty="0"/>
              <a:t>Adres e-mail</a:t>
            </a:r>
          </a:p>
        </p:txBody>
      </p:sp>
      <p:sp>
        <p:nvSpPr>
          <p:cNvPr id="149" name="Tekst — symbol zastępczy 2"/>
          <p:cNvSpPr>
            <a:spLocks noGrp="1"/>
          </p:cNvSpPr>
          <p:nvPr>
            <p:ph type="body" sz="quarter" idx="107" hasCustomPrompt="1"/>
          </p:nvPr>
        </p:nvSpPr>
        <p:spPr>
          <a:xfrm>
            <a:off x="2081674" y="5185720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l-PL" dirty="0"/>
              <a:t>Nazwa w serwisie Twitter</a:t>
            </a:r>
          </a:p>
        </p:txBody>
      </p:sp>
      <p:sp>
        <p:nvSpPr>
          <p:cNvPr id="150" name="Tekst — symbol zastępczy 2"/>
          <p:cNvSpPr>
            <a:spLocks noGrp="1"/>
          </p:cNvSpPr>
          <p:nvPr>
            <p:ph type="body" sz="quarter" idx="108" hasCustomPrompt="1"/>
          </p:nvPr>
        </p:nvSpPr>
        <p:spPr>
          <a:xfrm>
            <a:off x="2081674" y="5276087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l-PL" dirty="0"/>
              <a:t>Adres URL blogu</a:t>
            </a:r>
          </a:p>
        </p:txBody>
      </p:sp>
      <p:sp>
        <p:nvSpPr>
          <p:cNvPr id="137" name="Tekst — symbol zastępczy 2"/>
          <p:cNvSpPr>
            <a:spLocks noGrp="1"/>
          </p:cNvSpPr>
          <p:nvPr>
            <p:ph type="body" sz="quarter" idx="95" hasCustomPrompt="1"/>
          </p:nvPr>
        </p:nvSpPr>
        <p:spPr>
          <a:xfrm>
            <a:off x="4609573" y="4382097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15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pl-PL" dirty="0" smtClean="0"/>
              <a:t>Tutaj wpisz imię i nazwisko</a:t>
            </a:r>
            <a:endParaRPr lang="pl-PL" dirty="0"/>
          </a:p>
        </p:txBody>
      </p:sp>
      <p:sp>
        <p:nvSpPr>
          <p:cNvPr id="138" name="Tekst — symbol zastępczy 2"/>
          <p:cNvSpPr>
            <a:spLocks noGrp="1"/>
          </p:cNvSpPr>
          <p:nvPr>
            <p:ph type="body" sz="quarter" idx="96" hasCustomPrompt="1"/>
          </p:nvPr>
        </p:nvSpPr>
        <p:spPr>
          <a:xfrm>
            <a:off x="4609573" y="4558575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pl-PL" dirty="0" smtClean="0"/>
              <a:t>Tutaj wpisz tytuł lub zainteresowania</a:t>
            </a:r>
            <a:endParaRPr lang="pl-PL" dirty="0"/>
          </a:p>
        </p:txBody>
      </p:sp>
      <p:sp>
        <p:nvSpPr>
          <p:cNvPr id="139" name="Tekst — symbol zastępczy 2"/>
          <p:cNvSpPr>
            <a:spLocks noGrp="1"/>
          </p:cNvSpPr>
          <p:nvPr>
            <p:ph type="body" sz="quarter" idx="97" hasCustomPrompt="1"/>
          </p:nvPr>
        </p:nvSpPr>
        <p:spPr>
          <a:xfrm>
            <a:off x="5283071" y="4866287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l-PL" dirty="0"/>
              <a:t>Numer telefonu</a:t>
            </a:r>
          </a:p>
        </p:txBody>
      </p:sp>
      <p:sp>
        <p:nvSpPr>
          <p:cNvPr id="140" name="Tekst — symbol zastępczy 2"/>
          <p:cNvSpPr>
            <a:spLocks noGrp="1"/>
          </p:cNvSpPr>
          <p:nvPr>
            <p:ph type="body" sz="quarter" idx="98" hasCustomPrompt="1"/>
          </p:nvPr>
        </p:nvSpPr>
        <p:spPr>
          <a:xfrm>
            <a:off x="5283071" y="496169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l-PL" dirty="0"/>
              <a:t>Numer telefonu</a:t>
            </a:r>
          </a:p>
        </p:txBody>
      </p:sp>
      <p:sp>
        <p:nvSpPr>
          <p:cNvPr id="141" name="Tekst — symbol zastępczy 2"/>
          <p:cNvSpPr>
            <a:spLocks noGrp="1"/>
          </p:cNvSpPr>
          <p:nvPr>
            <p:ph type="body" sz="quarter" idx="99" hasCustomPrompt="1"/>
          </p:nvPr>
        </p:nvSpPr>
        <p:spPr>
          <a:xfrm>
            <a:off x="5283071" y="5090312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l-PL" dirty="0"/>
              <a:t>Adres e-mail</a:t>
            </a:r>
          </a:p>
        </p:txBody>
      </p:sp>
      <p:sp>
        <p:nvSpPr>
          <p:cNvPr id="142" name="Tekst — symbol zastępczy 2"/>
          <p:cNvSpPr>
            <a:spLocks noGrp="1"/>
          </p:cNvSpPr>
          <p:nvPr>
            <p:ph type="body" sz="quarter" idx="100" hasCustomPrompt="1"/>
          </p:nvPr>
        </p:nvSpPr>
        <p:spPr>
          <a:xfrm>
            <a:off x="5283071" y="5185720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l-PL" dirty="0"/>
              <a:t>Nazwa w serwisie Twitter</a:t>
            </a:r>
          </a:p>
        </p:txBody>
      </p:sp>
      <p:sp>
        <p:nvSpPr>
          <p:cNvPr id="143" name="Tekst — symbol zastępczy 2"/>
          <p:cNvSpPr>
            <a:spLocks noGrp="1"/>
          </p:cNvSpPr>
          <p:nvPr>
            <p:ph type="body" sz="quarter" idx="101" hasCustomPrompt="1"/>
          </p:nvPr>
        </p:nvSpPr>
        <p:spPr>
          <a:xfrm>
            <a:off x="5283071" y="5276087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l-PL" dirty="0"/>
              <a:t>Adres URL blogu</a:t>
            </a:r>
          </a:p>
        </p:txBody>
      </p:sp>
      <p:sp>
        <p:nvSpPr>
          <p:cNvPr id="158" name="Tekst — symbol zastępczy 2"/>
          <p:cNvSpPr>
            <a:spLocks noGrp="1"/>
          </p:cNvSpPr>
          <p:nvPr>
            <p:ph type="body" sz="quarter" idx="116" hasCustomPrompt="1"/>
          </p:nvPr>
        </p:nvSpPr>
        <p:spPr>
          <a:xfrm>
            <a:off x="1408176" y="6210896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15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pl-PL" dirty="0" smtClean="0"/>
              <a:t>Tutaj wpisz imię i nazwisko</a:t>
            </a:r>
            <a:endParaRPr lang="pl-PL" dirty="0"/>
          </a:p>
        </p:txBody>
      </p:sp>
      <p:sp>
        <p:nvSpPr>
          <p:cNvPr id="159" name="Tekst — symbol zastępczy 2"/>
          <p:cNvSpPr>
            <a:spLocks noGrp="1"/>
          </p:cNvSpPr>
          <p:nvPr>
            <p:ph type="body" sz="quarter" idx="117" hasCustomPrompt="1"/>
          </p:nvPr>
        </p:nvSpPr>
        <p:spPr>
          <a:xfrm>
            <a:off x="1408176" y="6387374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pl-PL" dirty="0" smtClean="0"/>
              <a:t>Tutaj wpisz tytuł lub zainteresowania</a:t>
            </a:r>
            <a:endParaRPr lang="pl-PL" dirty="0"/>
          </a:p>
        </p:txBody>
      </p:sp>
      <p:sp>
        <p:nvSpPr>
          <p:cNvPr id="160" name="Tekst — symbol zastępczy 2"/>
          <p:cNvSpPr>
            <a:spLocks noGrp="1"/>
          </p:cNvSpPr>
          <p:nvPr>
            <p:ph type="body" sz="quarter" idx="118" hasCustomPrompt="1"/>
          </p:nvPr>
        </p:nvSpPr>
        <p:spPr>
          <a:xfrm>
            <a:off x="2081674" y="669508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l-PL" dirty="0"/>
              <a:t>Numer telefonu</a:t>
            </a:r>
          </a:p>
        </p:txBody>
      </p:sp>
      <p:sp>
        <p:nvSpPr>
          <p:cNvPr id="161" name="Tekst — symbol zastępczy 2"/>
          <p:cNvSpPr>
            <a:spLocks noGrp="1"/>
          </p:cNvSpPr>
          <p:nvPr>
            <p:ph type="body" sz="quarter" idx="119" hasCustomPrompt="1"/>
          </p:nvPr>
        </p:nvSpPr>
        <p:spPr>
          <a:xfrm>
            <a:off x="2081674" y="6790495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l-PL" dirty="0"/>
              <a:t>Numer telefonu</a:t>
            </a:r>
          </a:p>
        </p:txBody>
      </p:sp>
      <p:sp>
        <p:nvSpPr>
          <p:cNvPr id="162" name="Tekst — symbol zastępczy 2"/>
          <p:cNvSpPr>
            <a:spLocks noGrp="1"/>
          </p:cNvSpPr>
          <p:nvPr>
            <p:ph type="body" sz="quarter" idx="120" hasCustomPrompt="1"/>
          </p:nvPr>
        </p:nvSpPr>
        <p:spPr>
          <a:xfrm>
            <a:off x="2081674" y="691911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l-PL" dirty="0"/>
              <a:t>Adres e-mail</a:t>
            </a:r>
          </a:p>
        </p:txBody>
      </p:sp>
      <p:sp>
        <p:nvSpPr>
          <p:cNvPr id="163" name="Tekst — symbol zastępczy 2"/>
          <p:cNvSpPr>
            <a:spLocks noGrp="1"/>
          </p:cNvSpPr>
          <p:nvPr>
            <p:ph type="body" sz="quarter" idx="121" hasCustomPrompt="1"/>
          </p:nvPr>
        </p:nvSpPr>
        <p:spPr>
          <a:xfrm>
            <a:off x="2081674" y="7014519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l-PL" dirty="0"/>
              <a:t>Nazwa w serwisie Twitter</a:t>
            </a:r>
          </a:p>
        </p:txBody>
      </p:sp>
      <p:sp>
        <p:nvSpPr>
          <p:cNvPr id="164" name="Tekst — symbol zastępczy 2"/>
          <p:cNvSpPr>
            <a:spLocks noGrp="1"/>
          </p:cNvSpPr>
          <p:nvPr>
            <p:ph type="body" sz="quarter" idx="122" hasCustomPrompt="1"/>
          </p:nvPr>
        </p:nvSpPr>
        <p:spPr>
          <a:xfrm>
            <a:off x="2081674" y="710488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l-PL" dirty="0"/>
              <a:t>Adres URL blogu</a:t>
            </a:r>
          </a:p>
        </p:txBody>
      </p:sp>
      <p:sp>
        <p:nvSpPr>
          <p:cNvPr id="151" name="Tekst — symbol zastępczy 2"/>
          <p:cNvSpPr>
            <a:spLocks noGrp="1"/>
          </p:cNvSpPr>
          <p:nvPr>
            <p:ph type="body" sz="quarter" idx="109" hasCustomPrompt="1"/>
          </p:nvPr>
        </p:nvSpPr>
        <p:spPr>
          <a:xfrm>
            <a:off x="4609573" y="6210896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15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pl-PL" dirty="0" smtClean="0"/>
              <a:t>Tutaj wpisz imię i nazwisko</a:t>
            </a:r>
            <a:endParaRPr lang="pl-PL" dirty="0"/>
          </a:p>
        </p:txBody>
      </p:sp>
      <p:sp>
        <p:nvSpPr>
          <p:cNvPr id="152" name="Tekst — symbol zastępczy 2"/>
          <p:cNvSpPr>
            <a:spLocks noGrp="1"/>
          </p:cNvSpPr>
          <p:nvPr>
            <p:ph type="body" sz="quarter" idx="110" hasCustomPrompt="1"/>
          </p:nvPr>
        </p:nvSpPr>
        <p:spPr>
          <a:xfrm>
            <a:off x="4609573" y="6387374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pl-PL" dirty="0" smtClean="0"/>
              <a:t>Tutaj wpisz tytuł lub zainteresowania</a:t>
            </a:r>
            <a:endParaRPr lang="pl-PL" dirty="0"/>
          </a:p>
        </p:txBody>
      </p:sp>
      <p:sp>
        <p:nvSpPr>
          <p:cNvPr id="153" name="Tekst — symbol zastępczy 2"/>
          <p:cNvSpPr>
            <a:spLocks noGrp="1"/>
          </p:cNvSpPr>
          <p:nvPr>
            <p:ph type="body" sz="quarter" idx="111" hasCustomPrompt="1"/>
          </p:nvPr>
        </p:nvSpPr>
        <p:spPr>
          <a:xfrm>
            <a:off x="5283071" y="669508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l-PL" dirty="0"/>
              <a:t>Numer telefonu</a:t>
            </a:r>
          </a:p>
        </p:txBody>
      </p:sp>
      <p:sp>
        <p:nvSpPr>
          <p:cNvPr id="154" name="Tekst — symbol zastępczy 2"/>
          <p:cNvSpPr>
            <a:spLocks noGrp="1"/>
          </p:cNvSpPr>
          <p:nvPr>
            <p:ph type="body" sz="quarter" idx="112" hasCustomPrompt="1"/>
          </p:nvPr>
        </p:nvSpPr>
        <p:spPr>
          <a:xfrm>
            <a:off x="5283071" y="6790495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l-PL" dirty="0"/>
              <a:t>Numer telefonu</a:t>
            </a:r>
          </a:p>
        </p:txBody>
      </p:sp>
      <p:sp>
        <p:nvSpPr>
          <p:cNvPr id="155" name="Tekst — symbol zastępczy 2"/>
          <p:cNvSpPr>
            <a:spLocks noGrp="1"/>
          </p:cNvSpPr>
          <p:nvPr>
            <p:ph type="body" sz="quarter" idx="113" hasCustomPrompt="1"/>
          </p:nvPr>
        </p:nvSpPr>
        <p:spPr>
          <a:xfrm>
            <a:off x="5283071" y="691911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l-PL" dirty="0"/>
              <a:t>Adres e-mail</a:t>
            </a:r>
          </a:p>
        </p:txBody>
      </p:sp>
      <p:sp>
        <p:nvSpPr>
          <p:cNvPr id="156" name="Tekst — symbol zastępczy 2"/>
          <p:cNvSpPr>
            <a:spLocks noGrp="1"/>
          </p:cNvSpPr>
          <p:nvPr>
            <p:ph type="body" sz="quarter" idx="114" hasCustomPrompt="1"/>
          </p:nvPr>
        </p:nvSpPr>
        <p:spPr>
          <a:xfrm>
            <a:off x="5283071" y="7014519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l-PL" dirty="0"/>
              <a:t>Nazwa w serwisie Twitter</a:t>
            </a:r>
          </a:p>
        </p:txBody>
      </p:sp>
      <p:sp>
        <p:nvSpPr>
          <p:cNvPr id="157" name="Tekst — symbol zastępczy 2"/>
          <p:cNvSpPr>
            <a:spLocks noGrp="1"/>
          </p:cNvSpPr>
          <p:nvPr>
            <p:ph type="body" sz="quarter" idx="115" hasCustomPrompt="1"/>
          </p:nvPr>
        </p:nvSpPr>
        <p:spPr>
          <a:xfrm>
            <a:off x="5283071" y="710488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l-PL" dirty="0"/>
              <a:t>Adres URL blogu</a:t>
            </a:r>
          </a:p>
        </p:txBody>
      </p:sp>
      <p:sp>
        <p:nvSpPr>
          <p:cNvPr id="172" name="Tekst — symbol zastępczy 2"/>
          <p:cNvSpPr>
            <a:spLocks noGrp="1"/>
          </p:cNvSpPr>
          <p:nvPr>
            <p:ph type="body" sz="quarter" idx="130" hasCustomPrompt="1"/>
          </p:nvPr>
        </p:nvSpPr>
        <p:spPr>
          <a:xfrm>
            <a:off x="1408176" y="8037576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15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pl-PL" dirty="0" smtClean="0"/>
              <a:t>Tutaj wpisz imię i nazwisko</a:t>
            </a:r>
            <a:endParaRPr lang="pl-PL" dirty="0"/>
          </a:p>
        </p:txBody>
      </p:sp>
      <p:sp>
        <p:nvSpPr>
          <p:cNvPr id="173" name="Tekst — symbol zastępczy 2"/>
          <p:cNvSpPr>
            <a:spLocks noGrp="1"/>
          </p:cNvSpPr>
          <p:nvPr>
            <p:ph type="body" sz="quarter" idx="131" hasCustomPrompt="1"/>
          </p:nvPr>
        </p:nvSpPr>
        <p:spPr>
          <a:xfrm>
            <a:off x="1408176" y="8214054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pl-PL" dirty="0" smtClean="0"/>
              <a:t>Tutaj wpisz tytuł lub zainteresowania</a:t>
            </a:r>
            <a:endParaRPr lang="pl-PL" dirty="0"/>
          </a:p>
        </p:txBody>
      </p:sp>
      <p:sp>
        <p:nvSpPr>
          <p:cNvPr id="174" name="Tekst — symbol zastępczy 2"/>
          <p:cNvSpPr>
            <a:spLocks noGrp="1"/>
          </p:cNvSpPr>
          <p:nvPr>
            <p:ph type="body" sz="quarter" idx="132" hasCustomPrompt="1"/>
          </p:nvPr>
        </p:nvSpPr>
        <p:spPr>
          <a:xfrm>
            <a:off x="2081674" y="85217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l-PL" dirty="0"/>
              <a:t>Numer telefonu</a:t>
            </a:r>
          </a:p>
        </p:txBody>
      </p:sp>
      <p:sp>
        <p:nvSpPr>
          <p:cNvPr id="175" name="Tekst — symbol zastępczy 2"/>
          <p:cNvSpPr>
            <a:spLocks noGrp="1"/>
          </p:cNvSpPr>
          <p:nvPr>
            <p:ph type="body" sz="quarter" idx="133" hasCustomPrompt="1"/>
          </p:nvPr>
        </p:nvSpPr>
        <p:spPr>
          <a:xfrm>
            <a:off x="2081674" y="8617175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l-PL" dirty="0"/>
              <a:t>Numer telefonu</a:t>
            </a:r>
          </a:p>
        </p:txBody>
      </p:sp>
      <p:sp>
        <p:nvSpPr>
          <p:cNvPr id="176" name="Tekst — symbol zastępczy 2"/>
          <p:cNvSpPr>
            <a:spLocks noGrp="1"/>
          </p:cNvSpPr>
          <p:nvPr>
            <p:ph type="body" sz="quarter" idx="134" hasCustomPrompt="1"/>
          </p:nvPr>
        </p:nvSpPr>
        <p:spPr>
          <a:xfrm>
            <a:off x="2081674" y="874579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l-PL" dirty="0"/>
              <a:t>Adres e-mail</a:t>
            </a:r>
          </a:p>
        </p:txBody>
      </p:sp>
      <p:sp>
        <p:nvSpPr>
          <p:cNvPr id="177" name="Tekst — symbol zastępczy 2"/>
          <p:cNvSpPr>
            <a:spLocks noGrp="1"/>
          </p:cNvSpPr>
          <p:nvPr>
            <p:ph type="body" sz="quarter" idx="135" hasCustomPrompt="1"/>
          </p:nvPr>
        </p:nvSpPr>
        <p:spPr>
          <a:xfrm>
            <a:off x="2081674" y="8841199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l-PL" dirty="0"/>
              <a:t>Nazwa w serwisie Twitter</a:t>
            </a:r>
          </a:p>
        </p:txBody>
      </p:sp>
      <p:sp>
        <p:nvSpPr>
          <p:cNvPr id="178" name="Tekst — symbol zastępczy 2"/>
          <p:cNvSpPr>
            <a:spLocks noGrp="1"/>
          </p:cNvSpPr>
          <p:nvPr>
            <p:ph type="body" sz="quarter" idx="136" hasCustomPrompt="1"/>
          </p:nvPr>
        </p:nvSpPr>
        <p:spPr>
          <a:xfrm>
            <a:off x="2081674" y="89315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l-PL" dirty="0"/>
              <a:t>Adres URL blogu</a:t>
            </a:r>
          </a:p>
        </p:txBody>
      </p:sp>
      <p:sp>
        <p:nvSpPr>
          <p:cNvPr id="165" name="Tekst — symbol zastępczy 2"/>
          <p:cNvSpPr>
            <a:spLocks noGrp="1"/>
          </p:cNvSpPr>
          <p:nvPr>
            <p:ph type="body" sz="quarter" idx="123" hasCustomPrompt="1"/>
          </p:nvPr>
        </p:nvSpPr>
        <p:spPr>
          <a:xfrm>
            <a:off x="4609573" y="8037576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15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pl-PL" dirty="0" smtClean="0"/>
              <a:t>Tutaj wpisz imię i nazwisko</a:t>
            </a:r>
            <a:endParaRPr lang="pl-PL" dirty="0"/>
          </a:p>
        </p:txBody>
      </p:sp>
      <p:sp>
        <p:nvSpPr>
          <p:cNvPr id="166" name="Tekst — symbol zastępczy 2"/>
          <p:cNvSpPr>
            <a:spLocks noGrp="1"/>
          </p:cNvSpPr>
          <p:nvPr>
            <p:ph type="body" sz="quarter" idx="124" hasCustomPrompt="1"/>
          </p:nvPr>
        </p:nvSpPr>
        <p:spPr>
          <a:xfrm>
            <a:off x="4609573" y="8214054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pl-PL" dirty="0" smtClean="0"/>
              <a:t>Tutaj wpisz tytuł lub zainteresowania</a:t>
            </a:r>
            <a:endParaRPr lang="pl-PL" dirty="0"/>
          </a:p>
        </p:txBody>
      </p:sp>
      <p:sp>
        <p:nvSpPr>
          <p:cNvPr id="167" name="Tekst — symbol zastępczy 2"/>
          <p:cNvSpPr>
            <a:spLocks noGrp="1"/>
          </p:cNvSpPr>
          <p:nvPr>
            <p:ph type="body" sz="quarter" idx="125" hasCustomPrompt="1"/>
          </p:nvPr>
        </p:nvSpPr>
        <p:spPr>
          <a:xfrm>
            <a:off x="5283071" y="85217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l-PL" dirty="0"/>
              <a:t>Numer telefonu</a:t>
            </a:r>
          </a:p>
        </p:txBody>
      </p:sp>
      <p:sp>
        <p:nvSpPr>
          <p:cNvPr id="168" name="Tekst — symbol zastępczy 2"/>
          <p:cNvSpPr>
            <a:spLocks noGrp="1"/>
          </p:cNvSpPr>
          <p:nvPr>
            <p:ph type="body" sz="quarter" idx="126" hasCustomPrompt="1"/>
          </p:nvPr>
        </p:nvSpPr>
        <p:spPr>
          <a:xfrm>
            <a:off x="5283071" y="8617175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l-PL" dirty="0"/>
              <a:t>Numer telefonu</a:t>
            </a:r>
          </a:p>
        </p:txBody>
      </p:sp>
      <p:sp>
        <p:nvSpPr>
          <p:cNvPr id="169" name="Tekst — symbol zastępczy 2"/>
          <p:cNvSpPr>
            <a:spLocks noGrp="1"/>
          </p:cNvSpPr>
          <p:nvPr>
            <p:ph type="body" sz="quarter" idx="127" hasCustomPrompt="1"/>
          </p:nvPr>
        </p:nvSpPr>
        <p:spPr>
          <a:xfrm>
            <a:off x="5283071" y="874579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l-PL" dirty="0"/>
              <a:t>Adres e-mail</a:t>
            </a:r>
          </a:p>
        </p:txBody>
      </p:sp>
      <p:sp>
        <p:nvSpPr>
          <p:cNvPr id="170" name="Tekst — symbol zastępczy 2"/>
          <p:cNvSpPr>
            <a:spLocks noGrp="1"/>
          </p:cNvSpPr>
          <p:nvPr>
            <p:ph type="body" sz="quarter" idx="128" hasCustomPrompt="1"/>
          </p:nvPr>
        </p:nvSpPr>
        <p:spPr>
          <a:xfrm>
            <a:off x="5283071" y="8841199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l-PL" dirty="0"/>
              <a:t>Nazwa w serwisie Twitter</a:t>
            </a:r>
          </a:p>
        </p:txBody>
      </p:sp>
      <p:sp>
        <p:nvSpPr>
          <p:cNvPr id="171" name="Tekst — symbol zastępczy 2"/>
          <p:cNvSpPr>
            <a:spLocks noGrp="1"/>
          </p:cNvSpPr>
          <p:nvPr>
            <p:ph type="body" sz="quarter" idx="129" hasCustomPrompt="1"/>
          </p:nvPr>
        </p:nvSpPr>
        <p:spPr>
          <a:xfrm>
            <a:off x="5283071" y="89315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l-PL" dirty="0"/>
              <a:t>Adres URL blogu</a:t>
            </a:r>
          </a:p>
        </p:txBody>
      </p:sp>
    </p:spTree>
    <p:extLst>
      <p:ext uri="{BB962C8B-B14F-4D97-AF65-F5344CB8AC3E}">
        <p14:creationId xmlns:p14="http://schemas.microsoft.com/office/powerpoint/2010/main" val="177555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png"/><Relationship Id="rId7" Type="http://schemas.openxmlformats.org/officeDocument/2006/relationships/image" Target="../media/image5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10" Type="http://schemas.openxmlformats.org/officeDocument/2006/relationships/image" Target="../media/image8.emf"/><Relationship Id="rId4" Type="http://schemas.openxmlformats.org/officeDocument/2006/relationships/image" Target="../media/image2.png"/><Relationship Id="rId9" Type="http://schemas.openxmlformats.org/officeDocument/2006/relationships/image" Target="../media/image7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iatka wizytówki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8" name="Prostokąt 7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l-PL" dirty="0"/>
            </a:p>
          </p:txBody>
        </p:sp>
        <p:sp>
          <p:nvSpPr>
            <p:cNvPr id="9" name="Prostokąt 8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l-PL" dirty="0"/>
            </a:p>
          </p:txBody>
        </p:sp>
        <p:sp>
          <p:nvSpPr>
            <p:cNvPr id="10" name="Prostokąt 9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l-PL" dirty="0"/>
            </a:p>
          </p:txBody>
        </p:sp>
        <p:sp>
          <p:nvSpPr>
            <p:cNvPr id="11" name="Prostokąt 10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l-PL" dirty="0"/>
            </a:p>
          </p:txBody>
        </p:sp>
        <p:sp>
          <p:nvSpPr>
            <p:cNvPr id="12" name="Prostokąt 11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l-PL" dirty="0"/>
            </a:p>
          </p:txBody>
        </p:sp>
        <p:sp>
          <p:nvSpPr>
            <p:cNvPr id="13" name="Prostokąt 12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l-PL" dirty="0"/>
            </a:p>
          </p:txBody>
        </p:sp>
        <p:sp>
          <p:nvSpPr>
            <p:cNvPr id="14" name="Prostokąt 13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l-PL" dirty="0"/>
            </a:p>
          </p:txBody>
        </p:sp>
        <p:sp>
          <p:nvSpPr>
            <p:cNvPr id="15" name="Prostokąt 14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l-PL" dirty="0"/>
            </a:p>
          </p:txBody>
        </p:sp>
        <p:sp>
          <p:nvSpPr>
            <p:cNvPr id="16" name="Prostokąt 15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l-PL" dirty="0"/>
            </a:p>
          </p:txBody>
        </p:sp>
        <p:sp>
          <p:nvSpPr>
            <p:cNvPr id="17" name="Prostokąt 16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l-PL" dirty="0"/>
            </a:p>
          </p:txBody>
        </p:sp>
      </p:grpSp>
      <p:sp>
        <p:nvSpPr>
          <p:cNvPr id="2" name="Tytuł — symbol zastępczy 1" hidden="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Tekst — symbol zastępczy 2" hidden="1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l-PL" dirty="0" smtClean="0"/>
              <a:t>Kliknij, aby edytować style wzorca tekstu</a:t>
            </a:r>
          </a:p>
          <a:p>
            <a:pPr lvl="1" rtl="0"/>
            <a:r>
              <a:rPr lang="pl-PL" dirty="0" smtClean="0"/>
              <a:t>Drugi poziom</a:t>
            </a:r>
          </a:p>
          <a:p>
            <a:pPr lvl="2" rtl="0"/>
            <a:r>
              <a:rPr lang="pl-PL" dirty="0" smtClean="0"/>
              <a:t>Trzeci poziom</a:t>
            </a:r>
          </a:p>
          <a:p>
            <a:pPr lvl="3" rtl="0"/>
            <a:r>
              <a:rPr lang="pl-PL" dirty="0" smtClean="0"/>
              <a:t>Czwarty poziom</a:t>
            </a:r>
          </a:p>
          <a:p>
            <a:pPr lvl="4" rtl="0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Data — symbol zastępczy 3" hidden="1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pl-PL" dirty="0" smtClean="0"/>
              <a:t>2013-07-31</a:t>
            </a:r>
            <a:endParaRPr lang="pl-PL" dirty="0"/>
          </a:p>
        </p:txBody>
      </p:sp>
      <p:sp>
        <p:nvSpPr>
          <p:cNvPr id="5" name="Stopka — symbol zastępczy 4" hidden="1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l-PL" dirty="0"/>
          </a:p>
        </p:txBody>
      </p:sp>
      <p:sp>
        <p:nvSpPr>
          <p:cNvPr id="6" name="Numer slajdu — symbol zastępczy 5" hidden="1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pl-PL" dirty="0" smtClean="0"/>
              <a:t>‹#›</a:t>
            </a:r>
            <a:endParaRPr lang="pl-PL" dirty="0"/>
          </a:p>
        </p:txBody>
      </p:sp>
      <p:grpSp>
        <p:nvGrpSpPr>
          <p:cNvPr id="19" name="Grupa 18"/>
          <p:cNvGrpSpPr/>
          <p:nvPr userDrawn="1"/>
        </p:nvGrpSpPr>
        <p:grpSpPr>
          <a:xfrm>
            <a:off x="775157" y="551022"/>
            <a:ext cx="2994825" cy="1642964"/>
            <a:chOff x="775157" y="551022"/>
            <a:chExt cx="2994825" cy="1642964"/>
          </a:xfrm>
        </p:grpSpPr>
        <p:pic>
          <p:nvPicPr>
            <p:cNvPr id="182" name="Obraz 181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9" name="Obraz 28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30" name="Obraz 2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31" name="Obraz 3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32" name="Obraz 3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33" name="Obraz 3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34" name="Obraz 3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35" name="Obraz 3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36" name="Grupa 35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37" name="Obraz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9" name="Obraz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49" name="Obraz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50" name="Obraz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51" name="Obraz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183" name="Grupa 182"/>
          <p:cNvGrpSpPr/>
          <p:nvPr userDrawn="1"/>
        </p:nvGrpSpPr>
        <p:grpSpPr>
          <a:xfrm>
            <a:off x="3977640" y="551022"/>
            <a:ext cx="2994825" cy="1642964"/>
            <a:chOff x="775157" y="551022"/>
            <a:chExt cx="2994825" cy="1642964"/>
          </a:xfrm>
        </p:grpSpPr>
        <p:pic>
          <p:nvPicPr>
            <p:cNvPr id="184" name="Obraz 18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185" name="Obraz 18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186" name="Obraz 18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187" name="Obraz 18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188" name="Obraz 18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189" name="Obraz 18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190" name="Obraz 18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191" name="Obraz 19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192" name="Grupa 19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193" name="Obraz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4" name="Obraz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5" name="Obraz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6" name="Obraz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7" name="Obraz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198" name="Grupa 197"/>
          <p:cNvGrpSpPr/>
          <p:nvPr userDrawn="1"/>
        </p:nvGrpSpPr>
        <p:grpSpPr>
          <a:xfrm>
            <a:off x="775157" y="2380727"/>
            <a:ext cx="2994825" cy="1642964"/>
            <a:chOff x="775157" y="551022"/>
            <a:chExt cx="2994825" cy="1642964"/>
          </a:xfrm>
        </p:grpSpPr>
        <p:pic>
          <p:nvPicPr>
            <p:cNvPr id="199" name="Obraz 19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00" name="Obraz 19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01" name="Obraz 20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02" name="Obraz 20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03" name="Obraz 20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04" name="Obraz 20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05" name="Obraz 20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06" name="Obraz 20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07" name="Grupa 20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08" name="Obraz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09" name="Obraz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0" name="Obraz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1" name="Obraz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2" name="Obraz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13" name="Grupa 212"/>
          <p:cNvGrpSpPr/>
          <p:nvPr userDrawn="1"/>
        </p:nvGrpSpPr>
        <p:grpSpPr>
          <a:xfrm>
            <a:off x="3977640" y="2380727"/>
            <a:ext cx="2994825" cy="1642964"/>
            <a:chOff x="775157" y="551022"/>
            <a:chExt cx="2994825" cy="1642964"/>
          </a:xfrm>
        </p:grpSpPr>
        <p:pic>
          <p:nvPicPr>
            <p:cNvPr id="214" name="Obraz 21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15" name="Obraz 21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16" name="Obraz 21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17" name="Obraz 21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18" name="Obraz 21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19" name="Obraz 21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20" name="Obraz 21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21" name="Obraz 22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22" name="Grupa 22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23" name="Obraz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4" name="Obraz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5" name="Obraz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6" name="Obraz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7" name="Obraz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28" name="Grupa 227"/>
          <p:cNvGrpSpPr/>
          <p:nvPr userDrawn="1"/>
        </p:nvGrpSpPr>
        <p:grpSpPr>
          <a:xfrm>
            <a:off x="775157" y="4206240"/>
            <a:ext cx="2994825" cy="1642964"/>
            <a:chOff x="775157" y="551022"/>
            <a:chExt cx="2994825" cy="1642964"/>
          </a:xfrm>
        </p:grpSpPr>
        <p:pic>
          <p:nvPicPr>
            <p:cNvPr id="229" name="Obraz 22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30" name="Obraz 22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31" name="Obraz 23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32" name="Obraz 23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33" name="Obraz 23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34" name="Obraz 23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35" name="Obraz 23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36" name="Obraz 23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37" name="Grupa 23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38" name="Obraz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39" name="Obraz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0" name="Obraz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1" name="Obraz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2" name="Obraz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43" name="Grupa 242"/>
          <p:cNvGrpSpPr/>
          <p:nvPr userDrawn="1"/>
        </p:nvGrpSpPr>
        <p:grpSpPr>
          <a:xfrm>
            <a:off x="3977640" y="4206240"/>
            <a:ext cx="2994825" cy="1642964"/>
            <a:chOff x="775157" y="551022"/>
            <a:chExt cx="2994825" cy="1642964"/>
          </a:xfrm>
        </p:grpSpPr>
        <p:pic>
          <p:nvPicPr>
            <p:cNvPr id="244" name="Obraz 24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45" name="Obraz 24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46" name="Obraz 24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47" name="Obraz 24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48" name="Obraz 24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49" name="Obraz 24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50" name="Obraz 24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51" name="Obraz 25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52" name="Grupa 25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53" name="Obraz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4" name="Obraz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5" name="Obraz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6" name="Obraz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7" name="Obraz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58" name="Grupa 257"/>
          <p:cNvGrpSpPr/>
          <p:nvPr userDrawn="1"/>
        </p:nvGrpSpPr>
        <p:grpSpPr>
          <a:xfrm>
            <a:off x="775157" y="6036478"/>
            <a:ext cx="2994825" cy="1642964"/>
            <a:chOff x="775157" y="551022"/>
            <a:chExt cx="2994825" cy="1642964"/>
          </a:xfrm>
        </p:grpSpPr>
        <p:pic>
          <p:nvPicPr>
            <p:cNvPr id="259" name="Obraz 25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60" name="Obraz 25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61" name="Obraz 26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62" name="Obraz 26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63" name="Obraz 26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64" name="Obraz 26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65" name="Obraz 26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66" name="Obraz 26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67" name="Grupa 26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68" name="Obraz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69" name="Obraz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0" name="Obraz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1" name="Obraz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2" name="Obraz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73" name="Grupa 272"/>
          <p:cNvGrpSpPr/>
          <p:nvPr userDrawn="1"/>
        </p:nvGrpSpPr>
        <p:grpSpPr>
          <a:xfrm>
            <a:off x="3977640" y="6036478"/>
            <a:ext cx="2994825" cy="1642964"/>
            <a:chOff x="775157" y="551022"/>
            <a:chExt cx="2994825" cy="1642964"/>
          </a:xfrm>
        </p:grpSpPr>
        <p:pic>
          <p:nvPicPr>
            <p:cNvPr id="274" name="Obraz 27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75" name="Obraz 27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76" name="Obraz 27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77" name="Obraz 27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78" name="Obraz 27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79" name="Obraz 27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80" name="Obraz 27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81" name="Obraz 28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82" name="Grupa 28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83" name="Obraz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4" name="Obraz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5" name="Obraz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6" name="Obraz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7" name="Obraz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88" name="Grupa 287"/>
          <p:cNvGrpSpPr/>
          <p:nvPr userDrawn="1"/>
        </p:nvGrpSpPr>
        <p:grpSpPr>
          <a:xfrm>
            <a:off x="775157" y="7863840"/>
            <a:ext cx="2994825" cy="1642964"/>
            <a:chOff x="775157" y="551022"/>
            <a:chExt cx="2994825" cy="1642964"/>
          </a:xfrm>
        </p:grpSpPr>
        <p:pic>
          <p:nvPicPr>
            <p:cNvPr id="289" name="Obraz 28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90" name="Obraz 28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91" name="Obraz 29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92" name="Obraz 29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93" name="Obraz 29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94" name="Obraz 29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95" name="Obraz 29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96" name="Obraz 29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97" name="Grupa 29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98" name="Obraz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99" name="Obraz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0" name="Obraz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1" name="Obraz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2" name="Obraz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303" name="Grupa 302"/>
          <p:cNvGrpSpPr/>
          <p:nvPr userDrawn="1"/>
        </p:nvGrpSpPr>
        <p:grpSpPr>
          <a:xfrm>
            <a:off x="3977640" y="7863840"/>
            <a:ext cx="2994825" cy="1642964"/>
            <a:chOff x="775157" y="551022"/>
            <a:chExt cx="2994825" cy="1642964"/>
          </a:xfrm>
        </p:grpSpPr>
        <p:pic>
          <p:nvPicPr>
            <p:cNvPr id="304" name="Obraz 30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305" name="Obraz 30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306" name="Obraz 30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307" name="Obraz 30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308" name="Obraz 30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309" name="Obraz 30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310" name="Obraz 30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311" name="Obraz 31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312" name="Grupa 31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313" name="Obraz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4" name="Obraz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5" name="Obraz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6" name="Obraz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7" name="Obraz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205203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448" userDrawn="1">
          <p15:clr>
            <a:srgbClr val="A4A3A4"/>
          </p15:clr>
        </p15:guide>
        <p15:guide id="3" pos="432" userDrawn="1">
          <p15:clr>
            <a:srgbClr val="A4A3A4"/>
          </p15:clr>
        </p15:guide>
        <p15:guide id="4" pos="4464" userDrawn="1">
          <p15:clr>
            <a:srgbClr val="A4A3A4"/>
          </p15:clr>
        </p15:guide>
        <p15:guide id="5" orient="horz" pos="288" userDrawn="1">
          <p15:clr>
            <a:srgbClr val="A4A3A4"/>
          </p15:clr>
        </p15:guide>
        <p15:guide id="6" orient="horz" pos="1440" userDrawn="1">
          <p15:clr>
            <a:srgbClr val="A4A3A4"/>
          </p15:clr>
        </p15:guide>
        <p15:guide id="7" orient="horz" pos="2592" userDrawn="1">
          <p15:clr>
            <a:srgbClr val="A4A3A4"/>
          </p15:clr>
        </p15:guide>
        <p15:guide id="8" orient="horz" pos="3744" userDrawn="1">
          <p15:clr>
            <a:srgbClr val="A4A3A4"/>
          </p15:clr>
        </p15:guide>
        <p15:guide id="9" orient="horz" pos="4896" userDrawn="1">
          <p15:clr>
            <a:srgbClr val="A4A3A4"/>
          </p15:clr>
        </p15:guide>
        <p15:guide id="10" orient="horz" pos="6048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kst — symbol zastępczy 148"/>
          <p:cNvSpPr>
            <a:spLocks noGrp="1"/>
          </p:cNvSpPr>
          <p:nvPr>
            <p:ph type="body" sz="quarter" idx="88"/>
          </p:nvPr>
        </p:nvSpPr>
        <p:spPr/>
        <p:txBody>
          <a:bodyPr rtlCol="0"/>
          <a:lstStyle/>
          <a:p>
            <a:pPr rtl="0"/>
            <a:r>
              <a:rPr lang="pl-PL" dirty="0" smtClean="0"/>
              <a:t>Marek Pawłowski</a:t>
            </a:r>
            <a:endParaRPr lang="pl-PL" dirty="0"/>
          </a:p>
        </p:txBody>
      </p:sp>
      <p:sp>
        <p:nvSpPr>
          <p:cNvPr id="150" name="Tekst — symbol zastępczy 149"/>
          <p:cNvSpPr>
            <a:spLocks noGrp="1"/>
          </p:cNvSpPr>
          <p:nvPr>
            <p:ph type="body" sz="quarter" idx="89"/>
          </p:nvPr>
        </p:nvSpPr>
        <p:spPr/>
        <p:txBody>
          <a:bodyPr rtlCol="0"/>
          <a:lstStyle/>
          <a:p>
            <a:pPr rtl="0"/>
            <a:r>
              <a:rPr lang="pl-PL" dirty="0" smtClean="0"/>
              <a:t>Dekoracje i rękodzieło</a:t>
            </a:r>
            <a:endParaRPr lang="pl-PL" dirty="0"/>
          </a:p>
        </p:txBody>
      </p:sp>
      <p:sp>
        <p:nvSpPr>
          <p:cNvPr id="151" name="Tekst — symbol zastępczy 150"/>
          <p:cNvSpPr>
            <a:spLocks noGrp="1"/>
          </p:cNvSpPr>
          <p:nvPr>
            <p:ph type="body" sz="quarter" idx="90"/>
          </p:nvPr>
        </p:nvSpPr>
        <p:spPr/>
        <p:txBody>
          <a:bodyPr rtlCol="0"/>
          <a:lstStyle/>
          <a:p>
            <a:pPr rtl="0"/>
            <a:r>
              <a:rPr lang="pl-PL" dirty="0" smtClean="0"/>
              <a:t>komórkowy 123-456-789</a:t>
            </a:r>
            <a:endParaRPr lang="pl-PL" dirty="0"/>
          </a:p>
        </p:txBody>
      </p:sp>
      <p:sp>
        <p:nvSpPr>
          <p:cNvPr id="152" name="Tekst — symbol zastępczy 151"/>
          <p:cNvSpPr>
            <a:spLocks noGrp="1"/>
          </p:cNvSpPr>
          <p:nvPr>
            <p:ph type="body" sz="quarter" idx="91"/>
          </p:nvPr>
        </p:nvSpPr>
        <p:spPr/>
        <p:txBody>
          <a:bodyPr rtlCol="0"/>
          <a:lstStyle/>
          <a:p>
            <a:pPr rtl="0"/>
            <a:r>
              <a:rPr lang="pl-PL" dirty="0" smtClean="0"/>
              <a:t>domowy 12-345-67-89</a:t>
            </a:r>
            <a:endParaRPr lang="pl-PL" dirty="0"/>
          </a:p>
        </p:txBody>
      </p:sp>
      <p:sp>
        <p:nvSpPr>
          <p:cNvPr id="153" name="Tekst — symbol zastępczy 152"/>
          <p:cNvSpPr>
            <a:spLocks noGrp="1"/>
          </p:cNvSpPr>
          <p:nvPr>
            <p:ph type="body" sz="quarter" idx="92"/>
          </p:nvPr>
        </p:nvSpPr>
        <p:spPr/>
        <p:txBody>
          <a:bodyPr rtlCol="0"/>
          <a:lstStyle/>
          <a:p>
            <a:pPr rtl="0"/>
            <a:r>
              <a:rPr lang="pl-PL" dirty="0" smtClean="0"/>
              <a:t>mpawlowski@example.com</a:t>
            </a:r>
            <a:endParaRPr lang="pl-PL" dirty="0"/>
          </a:p>
        </p:txBody>
      </p:sp>
      <p:sp>
        <p:nvSpPr>
          <p:cNvPr id="154" name="Tekst — symbol zastępczy 153"/>
          <p:cNvSpPr>
            <a:spLocks noGrp="1"/>
          </p:cNvSpPr>
          <p:nvPr>
            <p:ph type="body" sz="quarter" idx="93"/>
          </p:nvPr>
        </p:nvSpPr>
        <p:spPr/>
        <p:txBody>
          <a:bodyPr rtlCol="0"/>
          <a:lstStyle/>
          <a:p>
            <a:pPr rtl="0"/>
            <a:r>
              <a:rPr lang="pl-PL" dirty="0" smtClean="0"/>
              <a:t>@</a:t>
            </a:r>
            <a:r>
              <a:rPr lang="pl-PL" dirty="0" err="1" smtClean="0"/>
              <a:t>mpawlowskiexamplecom</a:t>
            </a:r>
            <a:endParaRPr lang="pl-PL" dirty="0"/>
          </a:p>
        </p:txBody>
      </p:sp>
      <p:sp>
        <p:nvSpPr>
          <p:cNvPr id="155" name="Tekst — symbol zastępczy 154"/>
          <p:cNvSpPr>
            <a:spLocks noGrp="1"/>
          </p:cNvSpPr>
          <p:nvPr>
            <p:ph type="body" sz="quarter" idx="94"/>
          </p:nvPr>
        </p:nvSpPr>
        <p:spPr/>
        <p:txBody>
          <a:bodyPr rtlCol="0"/>
          <a:lstStyle/>
          <a:p>
            <a:pPr rtl="0"/>
            <a:r>
              <a:rPr lang="pl-PL" dirty="0" smtClean="0"/>
              <a:t>www.example.com/mpawlowski/blog</a:t>
            </a:r>
            <a:endParaRPr lang="pl-PL" dirty="0"/>
          </a:p>
        </p:txBody>
      </p:sp>
      <p:sp>
        <p:nvSpPr>
          <p:cNvPr id="325" name="Tekst — symbol zastępczy 324"/>
          <p:cNvSpPr>
            <a:spLocks noGrp="1"/>
          </p:cNvSpPr>
          <p:nvPr>
            <p:ph type="body" sz="quarter" idx="8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26" name="Tekst — symbol zastępczy 325"/>
          <p:cNvSpPr>
            <a:spLocks noGrp="1"/>
          </p:cNvSpPr>
          <p:nvPr>
            <p:ph type="body" sz="quarter" idx="82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27" name="Tekst — symbol zastępczy 326"/>
          <p:cNvSpPr>
            <a:spLocks noGrp="1"/>
          </p:cNvSpPr>
          <p:nvPr>
            <p:ph type="body" sz="quarter" idx="83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28" name="Tekst — symbol zastępczy 327"/>
          <p:cNvSpPr>
            <a:spLocks noGrp="1"/>
          </p:cNvSpPr>
          <p:nvPr>
            <p:ph type="body" sz="quarter" idx="84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29" name="Tekst — symbol zastępczy 328"/>
          <p:cNvSpPr>
            <a:spLocks noGrp="1"/>
          </p:cNvSpPr>
          <p:nvPr>
            <p:ph type="body" sz="quarter" idx="85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30" name="Tekst — symbol zastępczy 329"/>
          <p:cNvSpPr>
            <a:spLocks noGrp="1"/>
          </p:cNvSpPr>
          <p:nvPr>
            <p:ph type="body" sz="quarter" idx="86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31" name="Tekst — symbol zastępczy 330"/>
          <p:cNvSpPr>
            <a:spLocks noGrp="1"/>
          </p:cNvSpPr>
          <p:nvPr>
            <p:ph type="body" sz="quarter" idx="87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18" name="Tekst — symbol zastępczy 317"/>
          <p:cNvSpPr>
            <a:spLocks noGrp="1"/>
          </p:cNvSpPr>
          <p:nvPr>
            <p:ph type="body" sz="quarter" idx="74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19" name="Tekst — symbol zastępczy 318"/>
          <p:cNvSpPr>
            <a:spLocks noGrp="1"/>
          </p:cNvSpPr>
          <p:nvPr>
            <p:ph type="body" sz="quarter" idx="75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20" name="Tekst — symbol zastępczy 319"/>
          <p:cNvSpPr>
            <a:spLocks noGrp="1"/>
          </p:cNvSpPr>
          <p:nvPr>
            <p:ph type="body" sz="quarter" idx="76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21" name="Tekst — symbol zastępczy 320"/>
          <p:cNvSpPr>
            <a:spLocks noGrp="1"/>
          </p:cNvSpPr>
          <p:nvPr>
            <p:ph type="body" sz="quarter" idx="77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22" name="Tekst — symbol zastępczy 321"/>
          <p:cNvSpPr>
            <a:spLocks noGrp="1"/>
          </p:cNvSpPr>
          <p:nvPr>
            <p:ph type="body" sz="quarter" idx="78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23" name="Tekst — symbol zastępczy 322"/>
          <p:cNvSpPr>
            <a:spLocks noGrp="1"/>
          </p:cNvSpPr>
          <p:nvPr>
            <p:ph type="body" sz="quarter" idx="79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24" name="Tekst — symbol zastępczy 323"/>
          <p:cNvSpPr>
            <a:spLocks noGrp="1"/>
          </p:cNvSpPr>
          <p:nvPr>
            <p:ph type="body" sz="quarter" idx="80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11" name="Tekst — symbol zastępczy 3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13" name="Tekst — symbol zastępczy 3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12" name="Tekst — symbol zastępczy 3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14" name="Tekst — symbol zastępczy 313"/>
          <p:cNvSpPr>
            <a:spLocks noGrp="1"/>
          </p:cNvSpPr>
          <p:nvPr>
            <p:ph type="body" sz="quarter" idx="70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15" name="Tekst — symbol zastępczy 314"/>
          <p:cNvSpPr>
            <a:spLocks noGrp="1"/>
          </p:cNvSpPr>
          <p:nvPr>
            <p:ph type="body" sz="quarter" idx="7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16" name="Tekst — symbol zastępczy 315"/>
          <p:cNvSpPr>
            <a:spLocks noGrp="1"/>
          </p:cNvSpPr>
          <p:nvPr>
            <p:ph type="body" sz="quarter" idx="72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17" name="Tekst — symbol zastępczy 316"/>
          <p:cNvSpPr>
            <a:spLocks noGrp="1"/>
          </p:cNvSpPr>
          <p:nvPr>
            <p:ph type="body" sz="quarter" idx="73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39" name="Tekst — symbol zastępczy 338"/>
          <p:cNvSpPr>
            <a:spLocks noGrp="1"/>
          </p:cNvSpPr>
          <p:nvPr>
            <p:ph type="body" sz="quarter" idx="102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40" name="Tekst — symbol zastępczy 339"/>
          <p:cNvSpPr>
            <a:spLocks noGrp="1"/>
          </p:cNvSpPr>
          <p:nvPr>
            <p:ph type="body" sz="quarter" idx="103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41" name="Tekst — symbol zastępczy 340"/>
          <p:cNvSpPr>
            <a:spLocks noGrp="1"/>
          </p:cNvSpPr>
          <p:nvPr>
            <p:ph type="body" sz="quarter" idx="104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42" name="Tekst — symbol zastępczy 341"/>
          <p:cNvSpPr>
            <a:spLocks noGrp="1"/>
          </p:cNvSpPr>
          <p:nvPr>
            <p:ph type="body" sz="quarter" idx="105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43" name="Tekst — symbol zastępczy 342"/>
          <p:cNvSpPr>
            <a:spLocks noGrp="1"/>
          </p:cNvSpPr>
          <p:nvPr>
            <p:ph type="body" sz="quarter" idx="106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44" name="Tekst — symbol zastępczy 343"/>
          <p:cNvSpPr>
            <a:spLocks noGrp="1"/>
          </p:cNvSpPr>
          <p:nvPr>
            <p:ph type="body" sz="quarter" idx="107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45" name="Tekst — symbol zastępczy 344"/>
          <p:cNvSpPr>
            <a:spLocks noGrp="1"/>
          </p:cNvSpPr>
          <p:nvPr>
            <p:ph type="body" sz="quarter" idx="108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32" name="Tekst — symbol zastępczy 331"/>
          <p:cNvSpPr>
            <a:spLocks noGrp="1"/>
          </p:cNvSpPr>
          <p:nvPr>
            <p:ph type="body" sz="quarter" idx="95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33" name="Tekst — symbol zastępczy 332"/>
          <p:cNvSpPr>
            <a:spLocks noGrp="1"/>
          </p:cNvSpPr>
          <p:nvPr>
            <p:ph type="body" sz="quarter" idx="96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34" name="Tekst — symbol zastępczy 333"/>
          <p:cNvSpPr>
            <a:spLocks noGrp="1"/>
          </p:cNvSpPr>
          <p:nvPr>
            <p:ph type="body" sz="quarter" idx="97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35" name="Tekst — symbol zastępczy 334"/>
          <p:cNvSpPr>
            <a:spLocks noGrp="1"/>
          </p:cNvSpPr>
          <p:nvPr>
            <p:ph type="body" sz="quarter" idx="98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36" name="Tekst — symbol zastępczy 335"/>
          <p:cNvSpPr>
            <a:spLocks noGrp="1"/>
          </p:cNvSpPr>
          <p:nvPr>
            <p:ph type="body" sz="quarter" idx="99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37" name="Tekst — symbol zastępczy 336"/>
          <p:cNvSpPr>
            <a:spLocks noGrp="1"/>
          </p:cNvSpPr>
          <p:nvPr>
            <p:ph type="body" sz="quarter" idx="100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38" name="Tekst — symbol zastępczy 337"/>
          <p:cNvSpPr>
            <a:spLocks noGrp="1"/>
          </p:cNvSpPr>
          <p:nvPr>
            <p:ph type="body" sz="quarter" idx="10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53" name="Tekst — symbol zastępczy 352"/>
          <p:cNvSpPr>
            <a:spLocks noGrp="1"/>
          </p:cNvSpPr>
          <p:nvPr>
            <p:ph type="body" sz="quarter" idx="116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54" name="Tekst — symbol zastępczy 353"/>
          <p:cNvSpPr>
            <a:spLocks noGrp="1"/>
          </p:cNvSpPr>
          <p:nvPr>
            <p:ph type="body" sz="quarter" idx="117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55" name="Tekst — symbol zastępczy 354"/>
          <p:cNvSpPr>
            <a:spLocks noGrp="1"/>
          </p:cNvSpPr>
          <p:nvPr>
            <p:ph type="body" sz="quarter" idx="118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56" name="Tekst — symbol zastępczy 355"/>
          <p:cNvSpPr>
            <a:spLocks noGrp="1"/>
          </p:cNvSpPr>
          <p:nvPr>
            <p:ph type="body" sz="quarter" idx="119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57" name="Tekst — symbol zastępczy 356"/>
          <p:cNvSpPr>
            <a:spLocks noGrp="1"/>
          </p:cNvSpPr>
          <p:nvPr>
            <p:ph type="body" sz="quarter" idx="120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58" name="Tekst — symbol zastępczy 357"/>
          <p:cNvSpPr>
            <a:spLocks noGrp="1"/>
          </p:cNvSpPr>
          <p:nvPr>
            <p:ph type="body" sz="quarter" idx="12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59" name="Tekst — symbol zastępczy 358"/>
          <p:cNvSpPr>
            <a:spLocks noGrp="1"/>
          </p:cNvSpPr>
          <p:nvPr>
            <p:ph type="body" sz="quarter" idx="122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46" name="Tekst — symbol zastępczy 345"/>
          <p:cNvSpPr>
            <a:spLocks noGrp="1"/>
          </p:cNvSpPr>
          <p:nvPr>
            <p:ph type="body" sz="quarter" idx="109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47" name="Tekst — symbol zastępczy 346"/>
          <p:cNvSpPr>
            <a:spLocks noGrp="1"/>
          </p:cNvSpPr>
          <p:nvPr>
            <p:ph type="body" sz="quarter" idx="110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48" name="Tekst — symbol zastępczy 347"/>
          <p:cNvSpPr>
            <a:spLocks noGrp="1"/>
          </p:cNvSpPr>
          <p:nvPr>
            <p:ph type="body" sz="quarter" idx="11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49" name="Tekst — symbol zastępczy 348"/>
          <p:cNvSpPr>
            <a:spLocks noGrp="1"/>
          </p:cNvSpPr>
          <p:nvPr>
            <p:ph type="body" sz="quarter" idx="112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50" name="Tekst — symbol zastępczy 349"/>
          <p:cNvSpPr>
            <a:spLocks noGrp="1"/>
          </p:cNvSpPr>
          <p:nvPr>
            <p:ph type="body" sz="quarter" idx="113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51" name="Tekst — symbol zastępczy 350"/>
          <p:cNvSpPr>
            <a:spLocks noGrp="1"/>
          </p:cNvSpPr>
          <p:nvPr>
            <p:ph type="body" sz="quarter" idx="114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52" name="Tekst — symbol zastępczy 351"/>
          <p:cNvSpPr>
            <a:spLocks noGrp="1"/>
          </p:cNvSpPr>
          <p:nvPr>
            <p:ph type="body" sz="quarter" idx="115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67" name="Tekst — symbol zastępczy 366"/>
          <p:cNvSpPr>
            <a:spLocks noGrp="1"/>
          </p:cNvSpPr>
          <p:nvPr>
            <p:ph type="body" sz="quarter" idx="130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68" name="Tekst — symbol zastępczy 367"/>
          <p:cNvSpPr>
            <a:spLocks noGrp="1"/>
          </p:cNvSpPr>
          <p:nvPr>
            <p:ph type="body" sz="quarter" idx="13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69" name="Tekst — symbol zastępczy 368"/>
          <p:cNvSpPr>
            <a:spLocks noGrp="1"/>
          </p:cNvSpPr>
          <p:nvPr>
            <p:ph type="body" sz="quarter" idx="132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70" name="Tekst — symbol zastępczy 369"/>
          <p:cNvSpPr>
            <a:spLocks noGrp="1"/>
          </p:cNvSpPr>
          <p:nvPr>
            <p:ph type="body" sz="quarter" idx="133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71" name="Tekst — symbol zastępczy 370"/>
          <p:cNvSpPr>
            <a:spLocks noGrp="1"/>
          </p:cNvSpPr>
          <p:nvPr>
            <p:ph type="body" sz="quarter" idx="134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72" name="Tekst — symbol zastępczy 371"/>
          <p:cNvSpPr>
            <a:spLocks noGrp="1"/>
          </p:cNvSpPr>
          <p:nvPr>
            <p:ph type="body" sz="quarter" idx="135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73" name="Tekst — symbol zastępczy 372"/>
          <p:cNvSpPr>
            <a:spLocks noGrp="1"/>
          </p:cNvSpPr>
          <p:nvPr>
            <p:ph type="body" sz="quarter" idx="136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60" name="Tekst — symbol zastępczy 359"/>
          <p:cNvSpPr>
            <a:spLocks noGrp="1"/>
          </p:cNvSpPr>
          <p:nvPr>
            <p:ph type="body" sz="quarter" idx="123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61" name="Tekst — symbol zastępczy 360"/>
          <p:cNvSpPr>
            <a:spLocks noGrp="1"/>
          </p:cNvSpPr>
          <p:nvPr>
            <p:ph type="body" sz="quarter" idx="124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62" name="Tekst — symbol zastępczy 361"/>
          <p:cNvSpPr>
            <a:spLocks noGrp="1"/>
          </p:cNvSpPr>
          <p:nvPr>
            <p:ph type="body" sz="quarter" idx="125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63" name="Tekst — symbol zastępczy 362"/>
          <p:cNvSpPr>
            <a:spLocks noGrp="1"/>
          </p:cNvSpPr>
          <p:nvPr>
            <p:ph type="body" sz="quarter" idx="126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64" name="Tekst — symbol zastępczy 363"/>
          <p:cNvSpPr>
            <a:spLocks noGrp="1"/>
          </p:cNvSpPr>
          <p:nvPr>
            <p:ph type="body" sz="quarter" idx="127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65" name="Tekst — symbol zastępczy 364"/>
          <p:cNvSpPr>
            <a:spLocks noGrp="1"/>
          </p:cNvSpPr>
          <p:nvPr>
            <p:ph type="body" sz="quarter" idx="128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366" name="Tekst — symbol zastępczy 365"/>
          <p:cNvSpPr>
            <a:spLocks noGrp="1"/>
          </p:cNvSpPr>
          <p:nvPr>
            <p:ph type="body" sz="quarter" idx="129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6535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zytówki z biedronkami wyrównane do lewej">
  <a:themeElements>
    <a:clrScheme name="ladybug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 anchor="ctr">
        <a:spAutoFit/>
      </a:bodyPr>
      <a:lstStyle>
        <a:defPPr>
          <a:lnSpc>
            <a:spcPct val="90000"/>
          </a:lnSpc>
          <a:defRPr dirty="0" err="1" smtClean="0">
            <a:effectLst>
              <a:outerShdw blurRad="38100" algn="ctr" rotWithShape="0">
                <a:prstClr val="black">
                  <a:alpha val="40000"/>
                </a:prstClr>
              </a:outerShdw>
            </a:effectLst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_Cards_Blossom.potx" id="{986302A7-2254-4F14-A866-DB6814BDBF76}" vid="{9A034F27-AE07-4828-9EFC-A86FAD437F35}"/>
    </a:ext>
  </a:extLst>
</a:theme>
</file>

<file path=ppt/theme/theme2.xml><?xml version="1.0" encoding="utf-8"?>
<a:theme xmlns:a="http://schemas.openxmlformats.org/drawingml/2006/main" name="Office Theme">
  <a:themeElements>
    <a:clrScheme name="ladybug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ladybug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7A2C5C2-251D-4097-9340-6254E26FB42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2ECA5EA-6BFB-4570-94A4-A525B83CFD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C72CD0E-43BF-4E75-86D7-ACF9AC2E830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55</Words>
  <Application>Microsoft Office PowerPoint</Application>
  <PresentationFormat>Niestandardowy</PresentationFormat>
  <Paragraphs>11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 Light</vt:lpstr>
      <vt:lpstr>Candara</vt:lpstr>
      <vt:lpstr>Wizytówki z biedronkami wyrównane do lewej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2013-07-31T14:25:52Z</dcterms:created>
  <dcterms:modified xsi:type="dcterms:W3CDTF">2013-12-28T03:28:13Z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