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4" autoAdjust="0"/>
  </p:normalViewPr>
  <p:slideViewPr>
    <p:cSldViewPr>
      <p:cViewPr>
        <p:scale>
          <a:sx n="59" d="100"/>
          <a:sy n="59" d="100"/>
        </p:scale>
        <p:origin x="1746" y="1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22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7953149-1B8D-4670-B865-A145C5939E90}" type="datetime1">
              <a:rPr lang="pl-PL" smtClean="0"/>
              <a:pPr algn="r" rtl="0"/>
              <a:t>2014-01-20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E724E9FA-1072-450B-80AA-432C3C9E9C4B}" type="datetime1">
              <a:rPr lang="pl-PL" noProof="0" smtClean="0"/>
              <a:pPr algn="r"/>
              <a:t>2014-01-20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Aby</a:t>
            </a:r>
            <a:r>
              <a:rPr lang="pl-PL" baseline="0" noProof="0" dirty="0" smtClean="0"/>
              <a:t> zmienić pierwszą przykładową wizytówkę, zamień zawartość na własną. Aby zmienić logo, zaznacz obraz „Zamienić na LOGO” i w obszarze Narzędzia obrazów na karcie Formatowanie wybierz pozycję Zmień obraz.</a:t>
            </a:r>
          </a:p>
          <a:p>
            <a:pPr rtl="0"/>
            <a:endParaRPr lang="pl-PL" baseline="0" noProof="0" dirty="0" smtClean="0"/>
          </a:p>
          <a:p>
            <a:pPr rtl="0"/>
            <a:r>
              <a:rPr lang="pl-PL" baseline="0" noProof="0" dirty="0" smtClean="0"/>
              <a:t>Jeśli jednak wolisz zacząć od czystego szablonu, możesz nacisnąć przycisk Nowy slajd na karcie Narzędzia główne, aby wstawić nową stronę. Następnie wprowadź tekst w pustych symbolach zastępczych i dodaj logo, używając polecenia Wstaw obraz.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zytówki (10 na stro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— symbol zastępczy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22" name="Tekst — symbol zastępczy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112" name="Tekst — symbol zastępczy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148" name="Tekst — symbol zastępczy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125" name="Tekst — symbol zastępczy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  <p:sp>
        <p:nvSpPr>
          <p:cNvPr id="115" name="Tekst — symbol zastępczy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116" name="Tekst — symbol zastępczy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117" name="Tekst — symbol zastępczy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118" name="Tekst — symbol zastępczy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119" name="Tekst — symbol zastępczy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120" name="Tekst — symbol zastępczy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  <p:sp>
        <p:nvSpPr>
          <p:cNvPr id="123" name="Tekst — symbol zastępczy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124" name="Tekst — symbol zastępczy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126" name="Tekst — symbol zastępczy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127" name="Tekst — symbol zastępczy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128" name="Tekst — symbol zastępczy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129" name="Tekst — symbol zastępczy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  <p:sp>
        <p:nvSpPr>
          <p:cNvPr id="132" name="Tekst — symbol zastępczy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133" name="Tekst — symbol zastępczy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134" name="Tekst — symbol zastępczy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135" name="Tekst — symbol zastępczy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136" name="Tekst — symbol zastępczy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138" name="Tekst — symbol zastępczy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  <p:sp>
        <p:nvSpPr>
          <p:cNvPr id="141" name="Tekst — symbol zastępczy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142" name="Tekst — symbol zastępczy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143" name="Tekst — symbol zastępczy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144" name="Tekst — symbol zastępczy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145" name="Tekst — symbol zastępczy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146" name="Tekst — symbol zastępczy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  <p:sp>
        <p:nvSpPr>
          <p:cNvPr id="150" name="Tekst — symbol zastępczy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151" name="Tekst — symbol zastępczy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152" name="Tekst — symbol zastępczy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153" name="Tekst — symbol zastępczy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154" name="Tekst — symbol zastępczy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155" name="Tekst — symbol zastępczy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3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  <p:sp>
        <p:nvSpPr>
          <p:cNvPr id="158" name="Tekst — symbol zastępczy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159" name="Tekst — symbol zastępczy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160" name="Tekst — symbol zastępczy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161" name="Tekst — symbol zastępczy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162" name="Tekst — symbol zastępczy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163" name="Tekst — symbol zastępczy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  <p:sp>
        <p:nvSpPr>
          <p:cNvPr id="166" name="Tekst — symbol zastępczy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167" name="Tekst — symbol zastępczy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168" name="Tekst — symbol zastępczy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210" name="Tekst — symbol zastępczy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211" name="Tekst — symbol zastępczy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212" name="Tekst — symbol zastępczy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noProof="0" dirty="0" smtClean="0"/>
              <a:t>[[Telefon] | [Adres e-mail]]</a:t>
            </a:r>
            <a:endParaRPr lang="pl-PL" noProof="0" dirty="0"/>
          </a:p>
        </p:txBody>
      </p:sp>
      <p:sp>
        <p:nvSpPr>
          <p:cNvPr id="215" name="Tekst — symbol zastępczy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216" name="Tekst — symbol zastępczy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217" name="Tekst — symbol zastępczy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218" name="Tekst — symbol zastępczy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219" name="Tekst — symbol zastępczy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220" name="Tekst — symbol zastępczy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  <p:sp>
        <p:nvSpPr>
          <p:cNvPr id="223" name="Tekst — symbol zastępczy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l-PL" noProof="0" dirty="0" smtClean="0"/>
              <a:t>[Imię i nazwisko]</a:t>
            </a:r>
            <a:endParaRPr lang="pl-PL" noProof="0" dirty="0"/>
          </a:p>
        </p:txBody>
      </p:sp>
      <p:sp>
        <p:nvSpPr>
          <p:cNvPr id="224" name="Tekst — symbol zastępczy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[Stanowisko]</a:t>
            </a:r>
            <a:endParaRPr lang="pl-PL" noProof="0" dirty="0"/>
          </a:p>
        </p:txBody>
      </p:sp>
      <p:sp>
        <p:nvSpPr>
          <p:cNvPr id="225" name="Tekst — symbol zastępczy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[Firma]</a:t>
            </a:r>
            <a:endParaRPr lang="pl-PL" noProof="0" dirty="0"/>
          </a:p>
        </p:txBody>
      </p:sp>
      <p:sp>
        <p:nvSpPr>
          <p:cNvPr id="226" name="Tekst — symbol zastępczy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l-PL" noProof="0" dirty="0" smtClean="0"/>
              <a:t>[Ulica, kod pocztowy, miasto]</a:t>
            </a:r>
            <a:endParaRPr lang="pl-PL" noProof="0" dirty="0"/>
          </a:p>
        </p:txBody>
      </p:sp>
      <p:sp>
        <p:nvSpPr>
          <p:cNvPr id="227" name="Tekst — symbol zastępczy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l-PL" noProof="0" dirty="0" smtClean="0"/>
              <a:t>[Adres internetowy]</a:t>
            </a:r>
            <a:endParaRPr lang="pl-PL" noProof="0" dirty="0"/>
          </a:p>
        </p:txBody>
      </p:sp>
      <p:sp>
        <p:nvSpPr>
          <p:cNvPr id="228" name="Tekst — symbol zastępczy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l-PL" noProof="0" dirty="0" smtClean="0"/>
              <a:t>[Telefon] | [Adres e-mail]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iatka wizytówki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Prostokąt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Prostokąt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Prostokąt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Prostokąt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Prostokąt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Prostokąt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Prostokąt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Prostokąt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Prostokąt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Prostokąt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Symbol zastępczy tytułu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tekstu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Symbol zastępczy daty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1B8B-23D6-478F-A55E-F0DEE6625CB4}" type="datetime1">
              <a:rPr lang="pl-PL" noProof="0" smtClean="0"/>
              <a:pPr/>
              <a:t>2014-01-20</a:t>
            </a:fld>
            <a:endParaRPr lang="pl-PL" noProof="0" dirty="0"/>
          </a:p>
        </p:txBody>
      </p:sp>
      <p:sp>
        <p:nvSpPr>
          <p:cNvPr id="5" name="Symbol zastępczy stopki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Symbol zastępczy numeru slajdu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kst — symbol zastępczy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l-PL" dirty="0" smtClean="0"/>
              <a:t>Roman Ostrowski</a:t>
            </a:r>
            <a:endParaRPr lang="pl-PL" dirty="0"/>
          </a:p>
        </p:txBody>
      </p:sp>
      <p:sp>
        <p:nvSpPr>
          <p:cNvPr id="90" name="Tekst — symbol zastępczy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l-PL" dirty="0" smtClean="0"/>
              <a:t>Wiceprezes</a:t>
            </a:r>
            <a:endParaRPr lang="pl-PL" dirty="0"/>
          </a:p>
        </p:txBody>
      </p:sp>
      <p:sp>
        <p:nvSpPr>
          <p:cNvPr id="92" name="Tekst — symbol zastępczy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pl-PL" dirty="0" err="1" smtClean="0"/>
              <a:t>Fabrikam</a:t>
            </a:r>
            <a:endParaRPr lang="pl-PL" dirty="0"/>
          </a:p>
        </p:txBody>
      </p:sp>
      <p:sp>
        <p:nvSpPr>
          <p:cNvPr id="91" name="Tekst — symbol zastępczy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-PL" dirty="0" smtClean="0"/>
              <a:t>ul. Modra 12 | 73-456 Warszawa</a:t>
            </a:r>
            <a:endParaRPr lang="pl-PL" dirty="0"/>
          </a:p>
        </p:txBody>
      </p:sp>
      <p:sp>
        <p:nvSpPr>
          <p:cNvPr id="95" name="Tekst — symbol zastępczy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pl-PL" dirty="0" smtClean="0"/>
              <a:t>www.fabrikam.com</a:t>
            </a:r>
            <a:endParaRPr lang="pl-PL" dirty="0"/>
          </a:p>
        </p:txBody>
      </p:sp>
      <p:sp>
        <p:nvSpPr>
          <p:cNvPr id="93" name="Tekst — symbol zastępczy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pl-PL" dirty="0" smtClean="0"/>
              <a:t>123-456-789 | rostrowski@fabrikam.com</a:t>
            </a:r>
            <a:endParaRPr lang="pl-PL" dirty="0"/>
          </a:p>
        </p:txBody>
      </p:sp>
      <p:sp>
        <p:nvSpPr>
          <p:cNvPr id="67" name="Tekst — symbol zastępczy 6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8" name="Tekst — symbol zastępczy 6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69" name="Tekst — symbol zastępczy 6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0" name="Tekst — symbol zastępczy 6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1" name="Tekst — symbol zastępczy 7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2" name="Tekst — symbol zastępczy 7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3" name="Tekst — symbol zastępczy 7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4" name="Tekst — symbol zastępczy 7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5" name="Tekst — symbol zastępczy 7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6" name="Tekst — symbol zastępczy 7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7" name="Tekst — symbol zastępczy 7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8" name="Tekst — symbol zastępczy 28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89" name="Tekst — symbol zastępczy 28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0" name="Tekst — symbol zastępczy 28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1" name="Tekst — symbol zastępczy 29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2" name="Tekst — symbol zastępczy 29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3" name="Tekst — symbol zastępczy 29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4" name="Tekst — symbol zastępczy 29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5" name="Tekst — symbol zastępczy 29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6" name="Tekst — symbol zastępczy 29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7" name="Tekst — symbol zastępczy 29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8" name="Tekst — symbol zastępczy 29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99" name="Tekst — symbol zastępczy 29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0" name="Tekst — symbol zastępczy 29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1" name="Tekst — symbol zastępczy 30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2" name="Tekst — symbol zastępczy 30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3" name="Tekst — symbol zastępczy 30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4" name="Tekst — symbol zastępczy 30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5" name="Tekst — symbol zastępczy 30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6" name="Tekst — symbol zastępczy 30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7" name="Tekst — symbol zastępczy 30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8" name="Tekst — symbol zastępczy 30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09" name="Tekst — symbol zastępczy 30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0" name="Tekst — symbol zastępczy 30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1" name="Tekst — symbol zastępczy 31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2" name="Tekst — symbol zastępczy 31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3" name="Tekst — symbol zastępczy 31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4" name="Tekst — symbol zastępczy 31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5" name="Tekst — symbol zastępczy 31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6" name="Tekst — symbol zastępczy 31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7" name="Tekst — symbol zastępczy 31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8" name="Tekst — symbol zastępczy 31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9" name="Tekst — symbol zastępczy 31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0" name="Tekst — symbol zastępczy 31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1" name="Tekst — symbol zastępczy 32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2" name="Tekst — symbol zastępczy 32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3" name="Tekst — symbol zastępczy 32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4" name="Tekst — symbol zastępczy 32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5" name="Tekst — symbol zastępczy 32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6" name="Tekst — symbol zastępczy 32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7" name="Tekst — symbol zastępczy 32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8" name="Tekst — symbol zastępczy 32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9" name="Tekst — symbol zastępczy 32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0" name="Tekst — symbol zastępczy 32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28667"/>
            <a:ext cx="601034" cy="318496"/>
          </a:xfrm>
          <a:prstGeom prst="rect">
            <a:avLst/>
          </a:prstGeom>
        </p:spPr>
      </p:pic>
      <p:pic>
        <p:nvPicPr>
          <p:cNvPr id="80" name="Obraz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28667"/>
            <a:ext cx="601034" cy="318496"/>
          </a:xfrm>
          <a:prstGeom prst="rect">
            <a:avLst/>
          </a:prstGeom>
        </p:spPr>
      </p:pic>
      <p:pic>
        <p:nvPicPr>
          <p:cNvPr id="81" name="Obraz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61637"/>
            <a:ext cx="601034" cy="318496"/>
          </a:xfrm>
          <a:prstGeom prst="rect">
            <a:avLst/>
          </a:prstGeom>
        </p:spPr>
      </p:pic>
      <p:pic>
        <p:nvPicPr>
          <p:cNvPr id="82" name="Obraz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61637"/>
            <a:ext cx="601034" cy="318496"/>
          </a:xfrm>
          <a:prstGeom prst="rect">
            <a:avLst/>
          </a:prstGeom>
        </p:spPr>
      </p:pic>
      <p:pic>
        <p:nvPicPr>
          <p:cNvPr id="83" name="Obraz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290437"/>
            <a:ext cx="601034" cy="318496"/>
          </a:xfrm>
          <a:prstGeom prst="rect">
            <a:avLst/>
          </a:prstGeom>
        </p:spPr>
      </p:pic>
      <p:pic>
        <p:nvPicPr>
          <p:cNvPr id="84" name="Obraz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290437"/>
            <a:ext cx="601034" cy="318496"/>
          </a:xfrm>
          <a:prstGeom prst="rect">
            <a:avLst/>
          </a:prstGeom>
        </p:spPr>
      </p:pic>
      <p:pic>
        <p:nvPicPr>
          <p:cNvPr id="85" name="Obraz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19237"/>
            <a:ext cx="601034" cy="318496"/>
          </a:xfrm>
          <a:prstGeom prst="rect">
            <a:avLst/>
          </a:prstGeom>
        </p:spPr>
      </p:pic>
      <p:pic>
        <p:nvPicPr>
          <p:cNvPr id="86" name="Obraz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021" y="6119237"/>
            <a:ext cx="601034" cy="318496"/>
          </a:xfrm>
          <a:prstGeom prst="rect">
            <a:avLst/>
          </a:prstGeom>
        </p:spPr>
      </p:pic>
      <p:pic>
        <p:nvPicPr>
          <p:cNvPr id="87" name="Obraz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48037"/>
            <a:ext cx="601034" cy="318496"/>
          </a:xfrm>
          <a:prstGeom prst="rect">
            <a:avLst/>
          </a:prstGeom>
        </p:spPr>
      </p:pic>
      <p:pic>
        <p:nvPicPr>
          <p:cNvPr id="88" name="Obraz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48037"/>
            <a:ext cx="601034" cy="31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zytówka z logo oraz imieniem i nazwiskiem pisanymi wielkimi literami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5FD88A-5547-42CF-9785-BBD2018BA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ADB130-980F-477F-9EBE-BFD4DEE449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DB07F7-0BBC-4F82-811A-11EDF548596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Niestandardowy</PresentationFormat>
  <Paragraphs>10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Wizytówka z logo oraz imieniem i nazwiskiem pisanymi wielkimi literami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2011-06-28T20:16:38Z</dcterms:created>
  <dcterms:modified xsi:type="dcterms:W3CDTF">2014-01-20T09:22:43Z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