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60" r:id="rId5"/>
    <p:sldId id="259" r:id="rId6"/>
  </p:sldIdLst>
  <p:sldSz cx="10058400" cy="7772400"/>
  <p:notesSz cx="6858000" cy="9144000"/>
  <p:defaultTextStyle>
    <a:defPPr rtl="0">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73035" autoAdjust="0"/>
  </p:normalViewPr>
  <p:slideViewPr>
    <p:cSldViewPr snapToGrid="0">
      <p:cViewPr varScale="1">
        <p:scale>
          <a:sx n="64" d="100"/>
          <a:sy n="64" d="100"/>
        </p:scale>
        <p:origin x="2166" y="60"/>
      </p:cViewPr>
      <p:guideLst/>
    </p:cSldViewPr>
  </p:slideViewPr>
  <p:notesTextViewPr>
    <p:cViewPr>
      <p:scale>
        <a:sx n="3" d="2"/>
        <a:sy n="3" d="2"/>
      </p:scale>
      <p:origin x="0" y="0"/>
    </p:cViewPr>
  </p:notesTextViewPr>
  <p:notesViewPr>
    <p:cSldViewPr snapToGrid="0">
      <p:cViewPr varScale="1">
        <p:scale>
          <a:sx n="83" d="100"/>
          <a:sy n="83" d="100"/>
        </p:scale>
        <p:origin x="126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pl-PL" dirty="0"/>
          </a:p>
        </p:txBody>
      </p:sp>
      <p:sp>
        <p:nvSpPr>
          <p:cNvPr id="3" name="Data — symbol zastępcz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57EF3F39-5D63-43D7-A99C-8460E712E0A3}" type="datetime1">
              <a:rPr lang="pl-PL" smtClean="0"/>
              <a:t>2014-01-27</a:t>
            </a:fld>
            <a:endParaRPr lang="pl-PL" dirty="0"/>
          </a:p>
        </p:txBody>
      </p:sp>
      <p:sp>
        <p:nvSpPr>
          <p:cNvPr id="4" name="Stopka — symbol zastępczy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pl-PL" dirty="0"/>
          </a:p>
        </p:txBody>
      </p:sp>
      <p:sp>
        <p:nvSpPr>
          <p:cNvPr id="5" name="Numer slajdu — symbol zastępczy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r>
              <a:rPr lang="pl-PL" dirty="0" smtClean="0"/>
              <a:t>‹#›</a:t>
            </a:r>
            <a:endParaRPr lang="pl-PL" dirty="0"/>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pl-PL" noProof="0" dirty="0"/>
          </a:p>
        </p:txBody>
      </p:sp>
      <p:sp>
        <p:nvSpPr>
          <p:cNvPr id="3" name="Data — symbol zastępczy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2102CB77-CA00-4A60-A828-6C4522D42035}" type="datetime1">
              <a:rPr lang="pl-PL" smtClean="0"/>
              <a:pPr/>
              <a:t>2014-01-27</a:t>
            </a:fld>
            <a:endParaRPr lang="pl-PL" dirty="0"/>
          </a:p>
        </p:txBody>
      </p:sp>
      <p:sp>
        <p:nvSpPr>
          <p:cNvPr id="4" name="Obraz slajdu — symbol zastępczy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pPr rtl="0"/>
            <a:endParaRPr lang="pl-PL" noProof="0" dirty="0"/>
          </a:p>
        </p:txBody>
      </p:sp>
      <p:sp>
        <p:nvSpPr>
          <p:cNvPr id="5" name="Notatki — symbol zastępcz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pl-PL" noProof="0" dirty="0" smtClean="0"/>
              <a:t>Kliknij, aby edytować style wzorca tekstu</a:t>
            </a:r>
          </a:p>
          <a:p>
            <a:pPr lvl="1" rtl="0"/>
            <a:r>
              <a:rPr lang="pl-PL" noProof="0" dirty="0" smtClean="0"/>
              <a:t>Drugi poziom</a:t>
            </a:r>
          </a:p>
          <a:p>
            <a:pPr lvl="2" rtl="0"/>
            <a:r>
              <a:rPr lang="pl-PL" noProof="0" dirty="0" smtClean="0"/>
              <a:t>Trzeci poziom</a:t>
            </a:r>
          </a:p>
          <a:p>
            <a:pPr lvl="3" rtl="0"/>
            <a:r>
              <a:rPr lang="pl-PL" noProof="0" dirty="0" smtClean="0"/>
              <a:t>Czwarty poziom</a:t>
            </a:r>
          </a:p>
          <a:p>
            <a:pPr lvl="4" rtl="0"/>
            <a:r>
              <a:rPr lang="pl-PL" noProof="0" dirty="0" smtClean="0"/>
              <a:t>Piąty poziom</a:t>
            </a:r>
            <a:endParaRPr lang="pl-PL" noProof="0" dirty="0"/>
          </a:p>
        </p:txBody>
      </p:sp>
      <p:sp>
        <p:nvSpPr>
          <p:cNvPr id="6" name="Stopka — symbol zastępczy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pl-PL" noProof="0" dirty="0"/>
          </a:p>
        </p:txBody>
      </p:sp>
      <p:sp>
        <p:nvSpPr>
          <p:cNvPr id="7" name="Numer slajdu — symbol zastępcz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r>
              <a:rPr lang="pl-PL" noProof="0" dirty="0" smtClean="0"/>
              <a:t>‹#›</a:t>
            </a:r>
            <a:endParaRPr lang="pl-PL" noProof="0" dirty="0"/>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atki — symbol zastępczy 2"/>
          <p:cNvSpPr>
            <a:spLocks noGrp="1"/>
          </p:cNvSpPr>
          <p:nvPr>
            <p:ph type="body" idx="1"/>
          </p:nvPr>
        </p:nvSpPr>
        <p:spPr/>
        <p:txBody>
          <a:bodyPr rtlCol="0"/>
          <a:lstStyle/>
          <a:p>
            <a:pPr rtl="0"/>
            <a:r>
              <a:rPr lang="pl-PL" noProof="0" dirty="0" smtClean="0"/>
              <a:t>Aby zmienić tę broszurę, zamień zawartość przykładową na własną. Jeśli jednak wolisz zacząć od czystego szablonu, możesz nacisnąć przycisk Nowy slajd na karcie Narzędzia główne, aby wstawić nową stronę. Następnie wprowadź tekst i obrazy do pustych symboli zastępczych. Aby zmienić logo na własne, zaznacz obraz </a:t>
            </a:r>
            <a:r>
              <a:rPr lang="pl-PL" noProof="0" dirty="0" smtClean="0"/>
              <a:t>"Zamienić na LOGO" </a:t>
            </a:r>
            <a:r>
              <a:rPr lang="pl-PL" noProof="0" dirty="0" smtClean="0"/>
              <a:t>i w obszarze Narzędzia obrazów na karcie Formatowanie wybierz pozycję Zmień obraz.</a:t>
            </a:r>
          </a:p>
          <a:p>
            <a:pPr rtl="0"/>
            <a:endParaRPr lang="pl-PL" noProof="0" dirty="0" smtClean="0"/>
          </a:p>
          <a:p>
            <a:pPr rtl="0"/>
            <a:r>
              <a:rPr lang="pl-PL" noProof="0" dirty="0" smtClean="0"/>
              <a:t>Czy widzisz znaczniki zagięcia? Nie rzucają się w oczy, ale jeśli nie chcesz umieszczać ich na broszurze, przed drukowaniem zaznacz je i usuń.</a:t>
            </a:r>
            <a:endParaRPr lang="pl-PL" noProof="0" dirty="0"/>
          </a:p>
        </p:txBody>
      </p:sp>
      <p:sp>
        <p:nvSpPr>
          <p:cNvPr id="4" name="Numer slajdu — symbol zastępczy 3"/>
          <p:cNvSpPr>
            <a:spLocks noGrp="1"/>
          </p:cNvSpPr>
          <p:nvPr>
            <p:ph type="sldNum" sz="quarter" idx="10"/>
          </p:nvPr>
        </p:nvSpPr>
        <p:spPr/>
        <p:txBody>
          <a:bodyPr rtlCol="0"/>
          <a:lstStyle/>
          <a:p>
            <a:pPr rtl="0"/>
            <a:r>
              <a:rPr lang="en-US" smtClean="0"/>
              <a:t>1</a:t>
            </a:r>
            <a:endParaRPr lang="en-US"/>
          </a:p>
        </p:txBody>
      </p:sp>
      <p:sp>
        <p:nvSpPr>
          <p:cNvPr id="7" name="Obraz slajdu — symbol zastępczy 6"/>
          <p:cNvSpPr>
            <a:spLocks noGrp="1" noRot="1" noChangeAspect="1"/>
          </p:cNvSpPr>
          <p:nvPr>
            <p:ph type="sldImg"/>
          </p:nvPr>
        </p:nvSpPr>
        <p:spPr/>
      </p:sp>
    </p:spTree>
    <p:extLst>
      <p:ext uri="{BB962C8B-B14F-4D97-AF65-F5344CB8AC3E}">
        <p14:creationId xmlns:p14="http://schemas.microsoft.com/office/powerpoint/2010/main" val="820910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atki — symbol zastępczy 2"/>
          <p:cNvSpPr>
            <a:spLocks noGrp="1"/>
          </p:cNvSpPr>
          <p:nvPr>
            <p:ph type="body" idx="1"/>
          </p:nvPr>
        </p:nvSpPr>
        <p:spPr/>
        <p:txBody>
          <a:bodyPr rtlCol="0"/>
          <a:lstStyle/>
          <a:p>
            <a:pPr rtl="0"/>
            <a:r>
              <a:rPr lang="pl-PL" noProof="0" dirty="0" smtClean="0"/>
              <a:t>Aby zmienić tę broszurę, zamień zawartość przykładową na własną. Jeśli jednak wolisz zacząć od czystego szablonu, możesz nacisnąć przycisk Nowy slajd na karcie Narzędzia główne, aby wstawić nową stronę. Następnie wprowadź tekst i obrazy do pustych symboli zastępczych. Aby zmienić logo na własne, zaznacz obraz </a:t>
            </a:r>
            <a:r>
              <a:rPr lang="pl-PL" noProof="0" dirty="0" smtClean="0"/>
              <a:t>"Zamienić na LOGO" </a:t>
            </a:r>
            <a:r>
              <a:rPr lang="pl-PL" noProof="0" dirty="0" smtClean="0"/>
              <a:t>i w obszarze Narzędzia obrazów na karcie Formatowanie wybierz pozycję Zmień obraz.</a:t>
            </a:r>
          </a:p>
          <a:p>
            <a:pPr rtl="0"/>
            <a:endParaRPr lang="pl-PL" noProof="0" dirty="0" smtClean="0"/>
          </a:p>
          <a:p>
            <a:pPr rtl="0"/>
            <a:r>
              <a:rPr lang="pl-PL" noProof="0" dirty="0" smtClean="0"/>
              <a:t>Czy widzisz znaczniki zagięcia? Nie rzucają się w oczy, ale jeśli nie chcesz umieszczać ich na broszurze, przed drukowaniem zaznacz je i usuń.</a:t>
            </a:r>
            <a:endParaRPr lang="pl-PL" noProof="0" dirty="0"/>
          </a:p>
        </p:txBody>
      </p:sp>
      <p:sp>
        <p:nvSpPr>
          <p:cNvPr id="4" name="Numer slajdu — symbol zastępczy 3"/>
          <p:cNvSpPr>
            <a:spLocks noGrp="1"/>
          </p:cNvSpPr>
          <p:nvPr>
            <p:ph type="sldNum" sz="quarter" idx="10"/>
          </p:nvPr>
        </p:nvSpPr>
        <p:spPr/>
        <p:txBody>
          <a:bodyPr rtlCol="0"/>
          <a:lstStyle/>
          <a:p>
            <a:pPr rtl="0"/>
            <a:r>
              <a:rPr lang="en-US" smtClean="0"/>
              <a:t>2</a:t>
            </a:r>
            <a:endParaRPr lang="en-US"/>
          </a:p>
        </p:txBody>
      </p:sp>
      <p:sp>
        <p:nvSpPr>
          <p:cNvPr id="7" name="Obraz slajdu — symbol zastępczy 6"/>
          <p:cNvSpPr>
            <a:spLocks noGrp="1" noRot="1" noChangeAspect="1"/>
          </p:cNvSpPr>
          <p:nvPr>
            <p:ph type="sldImg"/>
          </p:nvPr>
        </p:nvSpPr>
        <p:spPr/>
      </p:sp>
    </p:spTree>
    <p:extLst>
      <p:ext uri="{BB962C8B-B14F-4D97-AF65-F5344CB8AC3E}">
        <p14:creationId xmlns:p14="http://schemas.microsoft.com/office/powerpoint/2010/main" val="17508418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rona zewnętrzna">
    <p:spTree>
      <p:nvGrpSpPr>
        <p:cNvPr id="1" name=""/>
        <p:cNvGrpSpPr/>
        <p:nvPr/>
      </p:nvGrpSpPr>
      <p:grpSpPr>
        <a:xfrm>
          <a:off x="0" y="0"/>
          <a:ext cx="0" cy="0"/>
          <a:chOff x="0" y="0"/>
          <a:chExt cx="0" cy="0"/>
        </a:xfrm>
      </p:grpSpPr>
      <p:sp>
        <p:nvSpPr>
          <p:cNvPr id="11" name="Prostokąt 10"/>
          <p:cNvSpPr/>
          <p:nvPr userDrawn="1"/>
        </p:nvSpPr>
        <p:spPr>
          <a:xfrm>
            <a:off x="442027" y="3040910"/>
            <a:ext cx="2424223" cy="99669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pl-PL" noProof="0" dirty="0"/>
          </a:p>
        </p:txBody>
      </p:sp>
      <p:sp>
        <p:nvSpPr>
          <p:cNvPr id="23" name="Tekst — symbol zastępczy 21"/>
          <p:cNvSpPr>
            <a:spLocks noGrp="1"/>
          </p:cNvSpPr>
          <p:nvPr>
            <p:ph type="body" sz="quarter" idx="14" hasCustomPrompt="1"/>
          </p:nvPr>
        </p:nvSpPr>
        <p:spPr>
          <a:xfrm rot="16200000">
            <a:off x="2282453" y="5905510"/>
            <a:ext cx="2471737" cy="347642"/>
          </a:xfrm>
        </p:spPr>
        <p:txBody>
          <a:bodyPr lIns="0" tIns="0" rIns="0" bIns="0" rtlCol="0" anchor="b">
            <a:noAutofit/>
          </a:bodyPr>
          <a:lstStyle>
            <a:lvl1pPr marL="0" indent="0" algn="l" rtl="0">
              <a:lnSpc>
                <a:spcPct val="85000"/>
              </a:lnSpc>
              <a:spcBef>
                <a:spcPts val="0"/>
              </a:spcBef>
              <a:buNone/>
              <a:defRPr sz="900">
                <a:solidFill>
                  <a:schemeClr val="accent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pl-PL" noProof="0" dirty="0" smtClean="0"/>
              <a:t>Nazwa firmy</a:t>
            </a:r>
            <a:endParaRPr lang="pl-PL" noProof="0" dirty="0"/>
          </a:p>
        </p:txBody>
      </p:sp>
      <p:sp>
        <p:nvSpPr>
          <p:cNvPr id="24" name="Tekst — symbol zastępczy 21"/>
          <p:cNvSpPr>
            <a:spLocks noGrp="1"/>
          </p:cNvSpPr>
          <p:nvPr>
            <p:ph type="body" sz="quarter" idx="15" hasCustomPrompt="1"/>
          </p:nvPr>
        </p:nvSpPr>
        <p:spPr>
          <a:xfrm rot="16200000">
            <a:off x="2662318" y="5875952"/>
            <a:ext cx="2471738" cy="406757"/>
          </a:xfrm>
        </p:spPr>
        <p:txBody>
          <a:bodyPr lIns="0" tIns="0" rIns="0" bIns="0" rtlCol="0" anchor="t">
            <a:noAutofit/>
          </a:bodyPr>
          <a:lstStyle>
            <a:lvl1pPr marL="0" indent="0" algn="l" rtl="0">
              <a:lnSpc>
                <a:spcPct val="120000"/>
              </a:lnSpc>
              <a:spcBef>
                <a:spcPts val="0"/>
              </a:spcBef>
              <a:buNone/>
              <a:defRPr sz="9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pl-PL" noProof="0" dirty="0" smtClean="0"/>
              <a:t>Adres firmy</a:t>
            </a:r>
            <a:endParaRPr lang="pl-PL" noProof="0" dirty="0"/>
          </a:p>
        </p:txBody>
      </p:sp>
      <p:sp>
        <p:nvSpPr>
          <p:cNvPr id="28" name="Tekst — symbol zastępczy 21"/>
          <p:cNvSpPr>
            <a:spLocks noGrp="1"/>
          </p:cNvSpPr>
          <p:nvPr>
            <p:ph type="body" sz="quarter" idx="19" hasCustomPrompt="1"/>
          </p:nvPr>
        </p:nvSpPr>
        <p:spPr>
          <a:xfrm>
            <a:off x="442027" y="5422604"/>
            <a:ext cx="2424223" cy="1892596"/>
          </a:xfrm>
        </p:spPr>
        <p:txBody>
          <a:bodyPr lIns="0" tIns="0" rIns="0" bIns="0" rtlCol="0" anchor="t">
            <a:noAutofit/>
          </a:bodyPr>
          <a:lstStyle>
            <a:lvl1pPr marL="0" indent="0" algn="l" rtl="0">
              <a:lnSpc>
                <a:spcPct val="120000"/>
              </a:lnSpc>
              <a:spcBef>
                <a:spcPts val="900"/>
              </a:spcBef>
              <a:buNone/>
              <a:defRPr sz="1000">
                <a:solidFill>
                  <a:schemeClr val="tx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pl-PL" noProof="0" dirty="0" smtClean="0"/>
              <a:t>Kliknij, aby dodać tekst</a:t>
            </a:r>
            <a:endParaRPr lang="pl-PL" noProof="0" dirty="0"/>
          </a:p>
        </p:txBody>
      </p:sp>
      <p:sp>
        <p:nvSpPr>
          <p:cNvPr id="31" name="Tekst — symbol zastępczy 21"/>
          <p:cNvSpPr>
            <a:spLocks noGrp="1"/>
          </p:cNvSpPr>
          <p:nvPr>
            <p:ph type="body" sz="quarter" idx="20" hasCustomPrompt="1"/>
          </p:nvPr>
        </p:nvSpPr>
        <p:spPr>
          <a:xfrm>
            <a:off x="442026" y="4146698"/>
            <a:ext cx="2424224" cy="1006274"/>
          </a:xfrm>
        </p:spPr>
        <p:txBody>
          <a:bodyPr lIns="0" tIns="0" rIns="0" bIns="0" rtlCol="0" anchor="b">
            <a:noAutofit/>
          </a:bodyPr>
          <a:lstStyle>
            <a:lvl1pPr marL="0" indent="0" algn="l" rtl="0">
              <a:lnSpc>
                <a:spcPct val="120000"/>
              </a:lnSpc>
              <a:spcBef>
                <a:spcPts val="0"/>
              </a:spcBef>
              <a:buNone/>
              <a:defRPr sz="1600" b="1">
                <a:solidFill>
                  <a:schemeClr val="accent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pl-PL" noProof="0" dirty="0" smtClean="0"/>
              <a:t>Tekst nagłówka</a:t>
            </a:r>
            <a:endParaRPr lang="pl-PL" noProof="0" dirty="0"/>
          </a:p>
        </p:txBody>
      </p:sp>
      <p:sp>
        <p:nvSpPr>
          <p:cNvPr id="33" name="Tekst — symbol zastępczy 21"/>
          <p:cNvSpPr>
            <a:spLocks noGrp="1"/>
          </p:cNvSpPr>
          <p:nvPr>
            <p:ph type="body" sz="quarter" idx="21" hasCustomPrompt="1"/>
          </p:nvPr>
        </p:nvSpPr>
        <p:spPr>
          <a:xfrm>
            <a:off x="7155180" y="1446028"/>
            <a:ext cx="2423160" cy="2308328"/>
          </a:xfrm>
        </p:spPr>
        <p:txBody>
          <a:bodyPr lIns="0" tIns="0" rIns="0" bIns="0" rtlCol="0" anchor="b">
            <a:noAutofit/>
          </a:bodyPr>
          <a:lstStyle>
            <a:lvl1pPr marL="0" indent="0" algn="l" rtl="0">
              <a:lnSpc>
                <a:spcPct val="90000"/>
              </a:lnSpc>
              <a:spcBef>
                <a:spcPts val="0"/>
              </a:spcBef>
              <a:buNone/>
              <a:defRPr sz="3800" b="1" baseline="0">
                <a:solidFill>
                  <a:schemeClr val="accent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pl-PL" noProof="0" dirty="0" smtClean="0"/>
              <a:t>Tekst nagłówka</a:t>
            </a:r>
            <a:endParaRPr lang="pl-PL" noProof="0" dirty="0"/>
          </a:p>
        </p:txBody>
      </p:sp>
      <p:sp>
        <p:nvSpPr>
          <p:cNvPr id="34" name="Tekst — symbol zastępczy 21"/>
          <p:cNvSpPr>
            <a:spLocks noGrp="1"/>
          </p:cNvSpPr>
          <p:nvPr>
            <p:ph type="body" sz="quarter" idx="22" hasCustomPrompt="1"/>
          </p:nvPr>
        </p:nvSpPr>
        <p:spPr>
          <a:xfrm>
            <a:off x="7155180" y="3997842"/>
            <a:ext cx="2423160" cy="616688"/>
          </a:xfrm>
        </p:spPr>
        <p:txBody>
          <a:bodyPr lIns="0" tIns="0" rIns="0" bIns="0" rtlCol="0" anchor="t">
            <a:noAutofit/>
          </a:bodyPr>
          <a:lstStyle>
            <a:lvl1pPr marL="0" indent="0" algn="l" rtl="0">
              <a:lnSpc>
                <a:spcPct val="100000"/>
              </a:lnSpc>
              <a:spcBef>
                <a:spcPts val="0"/>
              </a:spcBef>
              <a:buNone/>
              <a:defRPr sz="1800" b="1">
                <a:solidFill>
                  <a:schemeClr val="tx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pl-PL" noProof="0" dirty="0" smtClean="0"/>
              <a:t>Kliknij, aby dodać tekst</a:t>
            </a:r>
            <a:endParaRPr lang="pl-PL" noProof="0" dirty="0"/>
          </a:p>
        </p:txBody>
      </p:sp>
      <p:sp>
        <p:nvSpPr>
          <p:cNvPr id="20" name="Tekst — symbol zastępczy 21"/>
          <p:cNvSpPr>
            <a:spLocks noGrp="1"/>
          </p:cNvSpPr>
          <p:nvPr>
            <p:ph type="body" sz="quarter" idx="23" hasCustomPrompt="1"/>
          </p:nvPr>
        </p:nvSpPr>
        <p:spPr>
          <a:xfrm rot="16200000">
            <a:off x="3081241" y="4061237"/>
            <a:ext cx="2381694" cy="341040"/>
          </a:xfrm>
        </p:spPr>
        <p:txBody>
          <a:bodyPr lIns="0" tIns="0" rIns="0" bIns="0" rtlCol="0" anchor="b">
            <a:noAutofit/>
          </a:bodyPr>
          <a:lstStyle>
            <a:lvl1pPr marL="0" indent="0" algn="l" rtl="0">
              <a:lnSpc>
                <a:spcPct val="100000"/>
              </a:lnSpc>
              <a:spcBef>
                <a:spcPts val="0"/>
              </a:spcBef>
              <a:buNone/>
              <a:defRPr sz="1000" b="1">
                <a:solidFill>
                  <a:schemeClr val="tx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pl-PL" noProof="0" dirty="0" smtClean="0"/>
              <a:t>Imię i nazwisko adresata</a:t>
            </a:r>
            <a:endParaRPr lang="pl-PL" noProof="0" dirty="0"/>
          </a:p>
        </p:txBody>
      </p:sp>
      <p:sp>
        <p:nvSpPr>
          <p:cNvPr id="18" name="Prostokąt 17"/>
          <p:cNvSpPr/>
          <p:nvPr userDrawn="1"/>
        </p:nvSpPr>
        <p:spPr>
          <a:xfrm>
            <a:off x="442027"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pl-PL" noProof="0" dirty="0"/>
          </a:p>
        </p:txBody>
      </p:sp>
      <p:sp>
        <p:nvSpPr>
          <p:cNvPr id="22" name="Prostokąt 21"/>
          <p:cNvSpPr/>
          <p:nvPr userDrawn="1"/>
        </p:nvSpPr>
        <p:spPr>
          <a:xfrm>
            <a:off x="7154649" y="3867502"/>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pl-PL" noProof="0" dirty="0"/>
          </a:p>
        </p:txBody>
      </p:sp>
      <p:sp>
        <p:nvSpPr>
          <p:cNvPr id="26" name="Tekst — symbol zastępczy 21"/>
          <p:cNvSpPr>
            <a:spLocks noGrp="1"/>
          </p:cNvSpPr>
          <p:nvPr>
            <p:ph type="body" sz="quarter" idx="24" hasCustomPrompt="1"/>
          </p:nvPr>
        </p:nvSpPr>
        <p:spPr>
          <a:xfrm rot="16200000">
            <a:off x="3567975" y="3923123"/>
            <a:ext cx="2381694" cy="617266"/>
          </a:xfrm>
        </p:spPr>
        <p:txBody>
          <a:bodyPr lIns="0" tIns="0" rIns="0" bIns="0" rtlCol="0" anchor="t">
            <a:noAutofit/>
          </a:bodyPr>
          <a:lstStyle>
            <a:lvl1pPr marL="0" indent="0" algn="l" rtl="0">
              <a:lnSpc>
                <a:spcPct val="120000"/>
              </a:lnSpc>
              <a:spcBef>
                <a:spcPts val="0"/>
              </a:spcBef>
              <a:buNone/>
              <a:defRPr sz="1000">
                <a:solidFill>
                  <a:schemeClr val="tx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pl-PL" noProof="0" dirty="0" smtClean="0"/>
              <a:t>Adres</a:t>
            </a:r>
            <a:br>
              <a:rPr lang="pl-PL" noProof="0" dirty="0" smtClean="0"/>
            </a:br>
            <a:r>
              <a:rPr lang="pl-PL" noProof="0" dirty="0" smtClean="0"/>
              <a:t>Kod pocztowy, miasto</a:t>
            </a:r>
            <a:endParaRPr lang="pl-PL" noProof="0" dirty="0"/>
          </a:p>
        </p:txBody>
      </p:sp>
      <p:sp>
        <p:nvSpPr>
          <p:cNvPr id="29" name="Tekst — symbol zastępczy 21"/>
          <p:cNvSpPr>
            <a:spLocks noGrp="1"/>
          </p:cNvSpPr>
          <p:nvPr>
            <p:ph type="body" sz="quarter" idx="25" hasCustomPrompt="1"/>
          </p:nvPr>
        </p:nvSpPr>
        <p:spPr>
          <a:xfrm rot="16200000">
            <a:off x="5194895" y="4208443"/>
            <a:ext cx="1785749" cy="642567"/>
          </a:xfrm>
        </p:spPr>
        <p:txBody>
          <a:bodyPr lIns="0" tIns="0" rIns="0" bIns="0" rtlCol="0" anchor="b">
            <a:noAutofit/>
          </a:bodyPr>
          <a:lstStyle>
            <a:lvl1pPr marL="0" indent="0" algn="l" rtl="0">
              <a:lnSpc>
                <a:spcPct val="120000"/>
              </a:lnSpc>
              <a:spcBef>
                <a:spcPts val="0"/>
              </a:spcBef>
              <a:buNone/>
              <a:defRPr sz="9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pl-PL" noProof="0" dirty="0" smtClean="0"/>
              <a:t>[Witryna sieci Web]</a:t>
            </a:r>
            <a:br>
              <a:rPr lang="pl-PL" noProof="0" dirty="0" smtClean="0"/>
            </a:br>
            <a:r>
              <a:rPr lang="pl-PL" noProof="0" dirty="0" smtClean="0"/>
              <a:t>[Adres e-mail]</a:t>
            </a:r>
            <a:endParaRPr lang="pl-PL" noProof="0" dirty="0"/>
          </a:p>
        </p:txBody>
      </p:sp>
      <p:sp>
        <p:nvSpPr>
          <p:cNvPr id="30" name="Tekst — symbol zastępczy 21"/>
          <p:cNvSpPr>
            <a:spLocks noGrp="1"/>
          </p:cNvSpPr>
          <p:nvPr>
            <p:ph type="body" sz="quarter" idx="26" hasCustomPrompt="1"/>
          </p:nvPr>
        </p:nvSpPr>
        <p:spPr>
          <a:xfrm rot="16200000">
            <a:off x="5194895" y="6101041"/>
            <a:ext cx="1785749" cy="642567"/>
          </a:xfrm>
        </p:spPr>
        <p:txBody>
          <a:bodyPr lIns="0" tIns="0" rIns="0" bIns="0" rtlCol="0" anchor="b">
            <a:noAutofit/>
          </a:bodyPr>
          <a:lstStyle>
            <a:lvl1pPr marL="0" indent="0" algn="l" rtl="0">
              <a:lnSpc>
                <a:spcPct val="120000"/>
              </a:lnSpc>
              <a:spcBef>
                <a:spcPts val="0"/>
              </a:spcBef>
              <a:buNone/>
              <a:defRPr sz="900">
                <a:solidFill>
                  <a:schemeClr val="accent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pl-PL" noProof="0" dirty="0" smtClean="0"/>
              <a:t>Tel. [Telefon]</a:t>
            </a:r>
            <a:br>
              <a:rPr lang="pl-PL" noProof="0" dirty="0" smtClean="0"/>
            </a:br>
            <a:r>
              <a:rPr lang="pl-PL" noProof="0" dirty="0" smtClean="0"/>
              <a:t>Faks [Faks]</a:t>
            </a:r>
            <a:endParaRPr lang="pl-PL" noProof="0" dirty="0"/>
          </a:p>
        </p:txBody>
      </p:sp>
      <p:sp>
        <p:nvSpPr>
          <p:cNvPr id="5" name="Obraz — symbol zastępczy 4"/>
          <p:cNvSpPr>
            <a:spLocks noGrp="1"/>
          </p:cNvSpPr>
          <p:nvPr>
            <p:ph type="pic" sz="quarter" idx="27"/>
          </p:nvPr>
        </p:nvSpPr>
        <p:spPr>
          <a:xfrm>
            <a:off x="442082" y="839788"/>
            <a:ext cx="2424113" cy="2084387"/>
          </a:xfrm>
          <a:solidFill>
            <a:schemeClr val="bg1">
              <a:lumMod val="85000"/>
            </a:schemeClr>
          </a:solidFill>
        </p:spPr>
        <p:txBody>
          <a:bodyPr tIns="182880" rtlCol="0">
            <a:normAutofit/>
          </a:bodyPr>
          <a:lstStyle>
            <a:lvl1pPr marL="0" indent="0" algn="ctr" rtl="0">
              <a:buNone/>
              <a:defRPr sz="1400"/>
            </a:lvl1pPr>
          </a:lstStyle>
          <a:p>
            <a:pPr rtl="0"/>
            <a:endParaRPr lang="pl-PL" noProof="0" dirty="0"/>
          </a:p>
        </p:txBody>
      </p:sp>
      <p:sp>
        <p:nvSpPr>
          <p:cNvPr id="32" name="Prostokąt 31"/>
          <p:cNvSpPr/>
          <p:nvPr userDrawn="1"/>
        </p:nvSpPr>
        <p:spPr>
          <a:xfrm>
            <a:off x="6435513" y="2011680"/>
            <a:ext cx="54864" cy="53035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pl-PL" noProof="0" dirty="0"/>
          </a:p>
        </p:txBody>
      </p:sp>
      <p:sp>
        <p:nvSpPr>
          <p:cNvPr id="35" name="Prostokąt 34"/>
          <p:cNvSpPr/>
          <p:nvPr userDrawn="1"/>
        </p:nvSpPr>
        <p:spPr>
          <a:xfrm>
            <a:off x="6435513" y="484844"/>
            <a:ext cx="54864" cy="12801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pl-PL" noProof="0" dirty="0"/>
          </a:p>
        </p:txBody>
      </p:sp>
      <p:sp>
        <p:nvSpPr>
          <p:cNvPr id="13" name="Tekst — symbol zastępczy 12"/>
          <p:cNvSpPr>
            <a:spLocks noGrp="1"/>
          </p:cNvSpPr>
          <p:nvPr>
            <p:ph type="body" sz="quarter" idx="28" hasCustomPrompt="1"/>
          </p:nvPr>
        </p:nvSpPr>
        <p:spPr>
          <a:xfrm>
            <a:off x="7155180" y="4658107"/>
            <a:ext cx="2423160" cy="36576"/>
          </a:xfrm>
          <a:blipFill>
            <a:blip r:embed="rId2"/>
            <a:stretch>
              <a:fillRect/>
            </a:stretch>
          </a:blipFill>
        </p:spPr>
        <p:txBody>
          <a:bodyPr rtlCol="0">
            <a:noAutofit/>
          </a:bodyPr>
          <a:lstStyle>
            <a:lvl1pPr marL="0" indent="0" algn="l" rtl="0">
              <a:spcBef>
                <a:spcPts val="0"/>
              </a:spcBef>
              <a:buNone/>
              <a:defRPr sz="500"/>
            </a:lvl1pPr>
            <a:lvl2pPr marL="0" indent="0" algn="l" rtl="0">
              <a:spcBef>
                <a:spcPts val="0"/>
              </a:spcBef>
              <a:buNone/>
              <a:defRPr sz="500"/>
            </a:lvl2pPr>
            <a:lvl3pPr marL="0" indent="0" algn="l" rtl="0">
              <a:spcBef>
                <a:spcPts val="0"/>
              </a:spcBef>
              <a:buNone/>
              <a:defRPr sz="500"/>
            </a:lvl3pPr>
            <a:lvl4pPr marL="0" indent="0" algn="l" rtl="0">
              <a:spcBef>
                <a:spcPts val="0"/>
              </a:spcBef>
              <a:buNone/>
              <a:defRPr sz="500"/>
            </a:lvl4pPr>
            <a:lvl5pPr marL="0" indent="0" algn="l" rtl="0">
              <a:spcBef>
                <a:spcPts val="0"/>
              </a:spcBef>
              <a:buNone/>
              <a:defRPr sz="500"/>
            </a:lvl5pPr>
          </a:lstStyle>
          <a:p>
            <a:pPr lvl="0" rtl="0"/>
            <a:r>
              <a:rPr lang="pl-PL" noProof="0" dirty="0" smtClean="0"/>
              <a:t> </a:t>
            </a:r>
            <a:endParaRPr lang="pl-PL" noProof="0" dirty="0"/>
          </a:p>
        </p:txBody>
      </p:sp>
      <p:sp>
        <p:nvSpPr>
          <p:cNvPr id="40" name="Tekst — symbol zastępczy 12"/>
          <p:cNvSpPr>
            <a:spLocks noGrp="1"/>
          </p:cNvSpPr>
          <p:nvPr>
            <p:ph type="body" sz="quarter" idx="29" hasCustomPrompt="1"/>
          </p:nvPr>
        </p:nvSpPr>
        <p:spPr>
          <a:xfrm>
            <a:off x="442558" y="5260735"/>
            <a:ext cx="2423160" cy="36576"/>
          </a:xfrm>
          <a:blipFill>
            <a:blip r:embed="rId2"/>
            <a:stretch>
              <a:fillRect/>
            </a:stretch>
          </a:blipFill>
        </p:spPr>
        <p:txBody>
          <a:bodyPr rtlCol="0">
            <a:noAutofit/>
          </a:bodyPr>
          <a:lstStyle>
            <a:lvl1pPr marL="0" indent="0" algn="l" rtl="0">
              <a:spcBef>
                <a:spcPts val="0"/>
              </a:spcBef>
              <a:buNone/>
              <a:defRPr sz="500"/>
            </a:lvl1pPr>
            <a:lvl2pPr marL="0" indent="0" algn="l" rtl="0">
              <a:spcBef>
                <a:spcPts val="0"/>
              </a:spcBef>
              <a:buNone/>
              <a:defRPr sz="500"/>
            </a:lvl2pPr>
            <a:lvl3pPr marL="0" indent="0" algn="l" rtl="0">
              <a:spcBef>
                <a:spcPts val="0"/>
              </a:spcBef>
              <a:buNone/>
              <a:defRPr sz="500"/>
            </a:lvl3pPr>
            <a:lvl4pPr marL="0" indent="0" algn="l" rtl="0">
              <a:spcBef>
                <a:spcPts val="0"/>
              </a:spcBef>
              <a:buNone/>
              <a:defRPr sz="500"/>
            </a:lvl4pPr>
            <a:lvl5pPr marL="0" indent="0" algn="l" rtl="0">
              <a:spcBef>
                <a:spcPts val="0"/>
              </a:spcBef>
              <a:buNone/>
              <a:defRPr sz="500"/>
            </a:lvl5pPr>
          </a:lstStyle>
          <a:p>
            <a:pPr lvl="0" rtl="0"/>
            <a:r>
              <a:rPr lang="pl-PL" noProof="0" dirty="0" smtClean="0"/>
              <a:t> </a:t>
            </a:r>
            <a:endParaRPr lang="pl-PL" noProof="0" dirty="0"/>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8" userDrawn="1">
          <p15:clr>
            <a:srgbClr val="FBAE40"/>
          </p15:clr>
        </p15:guide>
        <p15:guide id="2" orient="horz" pos="4608" userDrawn="1">
          <p15:clr>
            <a:srgbClr val="FBAE40"/>
          </p15:clr>
        </p15:guide>
        <p15:guide id="3" pos="272" userDrawn="1">
          <p15:clr>
            <a:srgbClr val="FBAE40"/>
          </p15:clr>
        </p15:guide>
        <p15:guide id="4" pos="1800" userDrawn="1">
          <p15:clr>
            <a:srgbClr val="FBAE40"/>
          </p15:clr>
        </p15:guide>
        <p15:guide id="6" pos="6035" userDrawn="1">
          <p15:clr>
            <a:srgbClr val="FBAE40"/>
          </p15:clr>
        </p15:guide>
        <p15:guide id="7" pos="450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rona wewnętrzna">
    <p:spTree>
      <p:nvGrpSpPr>
        <p:cNvPr id="1" name=""/>
        <p:cNvGrpSpPr/>
        <p:nvPr/>
      </p:nvGrpSpPr>
      <p:grpSpPr>
        <a:xfrm>
          <a:off x="0" y="0"/>
          <a:ext cx="0" cy="0"/>
          <a:chOff x="0" y="0"/>
          <a:chExt cx="0" cy="0"/>
        </a:xfrm>
      </p:grpSpPr>
      <p:sp>
        <p:nvSpPr>
          <p:cNvPr id="31" name="Tekst — symbol zastępczy 21"/>
          <p:cNvSpPr>
            <a:spLocks noGrp="1"/>
          </p:cNvSpPr>
          <p:nvPr>
            <p:ph type="body" sz="quarter" idx="20" hasCustomPrompt="1"/>
          </p:nvPr>
        </p:nvSpPr>
        <p:spPr>
          <a:xfrm>
            <a:off x="434340" y="569862"/>
            <a:ext cx="2423160" cy="1373367"/>
          </a:xfrm>
        </p:spPr>
        <p:txBody>
          <a:bodyPr lIns="0" tIns="0" rIns="0" bIns="0" rtlCol="0" anchor="b">
            <a:noAutofit/>
          </a:bodyPr>
          <a:lstStyle>
            <a:lvl1pPr marL="0" indent="0" algn="l" rtl="0">
              <a:lnSpc>
                <a:spcPct val="120000"/>
              </a:lnSpc>
              <a:spcBef>
                <a:spcPts val="0"/>
              </a:spcBef>
              <a:buNone/>
              <a:defRPr sz="1600" b="1">
                <a:solidFill>
                  <a:schemeClr val="tx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pl-PL" noProof="0" dirty="0" smtClean="0"/>
              <a:t>Kliknij, aby dodać tekst</a:t>
            </a:r>
            <a:endParaRPr lang="pl-PL" noProof="0" dirty="0"/>
          </a:p>
        </p:txBody>
      </p:sp>
      <p:sp>
        <p:nvSpPr>
          <p:cNvPr id="43" name="Tekst — symbol zastępczy 21"/>
          <p:cNvSpPr>
            <a:spLocks noGrp="1"/>
          </p:cNvSpPr>
          <p:nvPr>
            <p:ph type="body" sz="quarter" idx="31" hasCustomPrompt="1"/>
          </p:nvPr>
        </p:nvSpPr>
        <p:spPr>
          <a:xfrm>
            <a:off x="434340" y="2158410"/>
            <a:ext cx="2423160" cy="1456660"/>
          </a:xfrm>
        </p:spPr>
        <p:txBody>
          <a:bodyPr lIns="0" tIns="0" rIns="0" bIns="0" rtlCol="0" anchor="t">
            <a:noAutofit/>
          </a:bodyPr>
          <a:lstStyle>
            <a:lvl1pPr marL="112713" indent="-112713" algn="l" rtl="0">
              <a:lnSpc>
                <a:spcPct val="120000"/>
              </a:lnSpc>
              <a:spcBef>
                <a:spcPts val="900"/>
              </a:spcBef>
              <a:spcAft>
                <a:spcPts val="0"/>
              </a:spcAft>
              <a:buFont typeface="Arial" panose="020B0604020202020204" pitchFamily="34" charset="0"/>
              <a:buChar char="•"/>
              <a:defRPr sz="1000">
                <a:solidFill>
                  <a:schemeClr val="tx2"/>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pl-PL" noProof="0" dirty="0" smtClean="0"/>
              <a:t>Kliknij, aby dodać tekst</a:t>
            </a:r>
            <a:endParaRPr lang="pl-PL" noProof="0" dirty="0"/>
          </a:p>
        </p:txBody>
      </p:sp>
      <p:sp>
        <p:nvSpPr>
          <p:cNvPr id="26" name="Tekst — symbol zastępczy 21"/>
          <p:cNvSpPr>
            <a:spLocks noGrp="1"/>
          </p:cNvSpPr>
          <p:nvPr>
            <p:ph type="body" sz="quarter" idx="36" hasCustomPrompt="1"/>
          </p:nvPr>
        </p:nvSpPr>
        <p:spPr>
          <a:xfrm>
            <a:off x="434340" y="3625703"/>
            <a:ext cx="2423160" cy="409096"/>
          </a:xfrm>
        </p:spPr>
        <p:txBody>
          <a:bodyPr lIns="0" tIns="0" rIns="0" bIns="0" rtlCol="0" anchor="ctr">
            <a:noAutofit/>
          </a:bodyPr>
          <a:lstStyle>
            <a:lvl1pPr marL="0" indent="0" algn="l" rtl="0">
              <a:lnSpc>
                <a:spcPct val="114000"/>
              </a:lnSpc>
              <a:spcBef>
                <a:spcPts val="800"/>
              </a:spcBef>
              <a:buNone/>
              <a:defRPr sz="1100" b="1">
                <a:solidFill>
                  <a:schemeClr val="tx1"/>
                </a:solidFill>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pl-PL" noProof="0" dirty="0" smtClean="0"/>
              <a:t>Kliknij, aby dodać tekst</a:t>
            </a:r>
            <a:endParaRPr lang="pl-PL" noProof="0" dirty="0"/>
          </a:p>
        </p:txBody>
      </p:sp>
      <p:sp>
        <p:nvSpPr>
          <p:cNvPr id="27" name="Tekst — symbol zastępczy 21"/>
          <p:cNvSpPr>
            <a:spLocks noGrp="1"/>
          </p:cNvSpPr>
          <p:nvPr>
            <p:ph type="body" sz="quarter" idx="37" hasCustomPrompt="1"/>
          </p:nvPr>
        </p:nvSpPr>
        <p:spPr>
          <a:xfrm>
            <a:off x="434340" y="4034799"/>
            <a:ext cx="2423160" cy="626510"/>
          </a:xfrm>
        </p:spPr>
        <p:txBody>
          <a:bodyPr lIns="0" tIns="0" rIns="0" bIns="0" rtlCol="0" anchor="t">
            <a:noAutofit/>
          </a:bodyPr>
          <a:lstStyle>
            <a:lvl1pPr marL="112713" indent="-112713" algn="l" rtl="0">
              <a:lnSpc>
                <a:spcPct val="120000"/>
              </a:lnSpc>
              <a:spcBef>
                <a:spcPts val="600"/>
              </a:spcBef>
              <a:spcAft>
                <a:spcPts val="0"/>
              </a:spcAft>
              <a:buFont typeface="Arial" panose="020B0604020202020204" pitchFamily="34" charset="0"/>
              <a:buChar char="•"/>
              <a:defRPr sz="1000">
                <a:solidFill>
                  <a:schemeClr val="tx2"/>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pl-PL" noProof="0" dirty="0" smtClean="0"/>
              <a:t>Kliknij, aby dodać tekst</a:t>
            </a:r>
            <a:endParaRPr lang="pl-PL" noProof="0" dirty="0"/>
          </a:p>
        </p:txBody>
      </p:sp>
      <p:cxnSp>
        <p:nvCxnSpPr>
          <p:cNvPr id="35" name="Łącznik prosty 34" hidden="1"/>
          <p:cNvCxnSpPr/>
          <p:nvPr userDrawn="1"/>
        </p:nvCxnSpPr>
        <p:spPr>
          <a:xfrm>
            <a:off x="3748088" y="919011"/>
            <a:ext cx="2652712"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kst — symbol zastępczy 21"/>
          <p:cNvSpPr>
            <a:spLocks noGrp="1"/>
          </p:cNvSpPr>
          <p:nvPr>
            <p:ph type="body" sz="quarter" idx="42" hasCustomPrompt="1"/>
          </p:nvPr>
        </p:nvSpPr>
        <p:spPr>
          <a:xfrm>
            <a:off x="7159752" y="1616150"/>
            <a:ext cx="2444114" cy="680483"/>
          </a:xfrm>
        </p:spPr>
        <p:txBody>
          <a:bodyPr lIns="0" tIns="0" rIns="0" bIns="0" rtlCol="0" anchor="t">
            <a:noAutofit/>
          </a:bodyPr>
          <a:lstStyle>
            <a:lvl1pPr marL="73152" indent="-73152" algn="l" rtl="0">
              <a:lnSpc>
                <a:spcPct val="120000"/>
              </a:lnSpc>
              <a:spcBef>
                <a:spcPts val="400"/>
              </a:spcBef>
              <a:buNone/>
              <a:defRPr sz="1200" i="1">
                <a:solidFill>
                  <a:schemeClr val="accent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pl-PL" noProof="0" dirty="0" smtClean="0"/>
              <a:t>Kliknij, aby dodać cytat</a:t>
            </a:r>
            <a:endParaRPr lang="pl-PL" noProof="0" dirty="0"/>
          </a:p>
        </p:txBody>
      </p:sp>
      <p:sp>
        <p:nvSpPr>
          <p:cNvPr id="42" name="Tekst — symbol zastępczy 21"/>
          <p:cNvSpPr>
            <a:spLocks noGrp="1"/>
          </p:cNvSpPr>
          <p:nvPr>
            <p:ph type="body" sz="quarter" idx="43" hasCustomPrompt="1"/>
          </p:nvPr>
        </p:nvSpPr>
        <p:spPr>
          <a:xfrm>
            <a:off x="3771900" y="4784651"/>
            <a:ext cx="2423160" cy="2530549"/>
          </a:xfrm>
        </p:spPr>
        <p:txBody>
          <a:bodyPr lIns="0" tIns="0" rIns="0" bIns="0" rtlCol="0" anchor="t">
            <a:noAutofit/>
          </a:bodyPr>
          <a:lstStyle>
            <a:lvl1pPr marL="112713" indent="-112713" algn="l" rtl="0">
              <a:lnSpc>
                <a:spcPct val="120000"/>
              </a:lnSpc>
              <a:spcBef>
                <a:spcPts val="900"/>
              </a:spcBef>
              <a:spcAft>
                <a:spcPts val="0"/>
              </a:spcAft>
              <a:buFont typeface="Arial" panose="020B0604020202020204" pitchFamily="34" charset="0"/>
              <a:buChar char="•"/>
              <a:defRPr sz="1000">
                <a:solidFill>
                  <a:schemeClr val="tx2"/>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pl-PL" noProof="0" dirty="0" smtClean="0"/>
              <a:t>Kliknij, aby dodać tekst</a:t>
            </a:r>
            <a:endParaRPr lang="pl-PL" noProof="0" dirty="0"/>
          </a:p>
        </p:txBody>
      </p:sp>
      <p:sp>
        <p:nvSpPr>
          <p:cNvPr id="59" name="Tekst — symbol zastępczy 21"/>
          <p:cNvSpPr>
            <a:spLocks noGrp="1"/>
          </p:cNvSpPr>
          <p:nvPr>
            <p:ph type="body" sz="quarter" idx="48" hasCustomPrompt="1"/>
          </p:nvPr>
        </p:nvSpPr>
        <p:spPr>
          <a:xfrm>
            <a:off x="7155180" y="4359349"/>
            <a:ext cx="2441448" cy="2955851"/>
          </a:xfrm>
        </p:spPr>
        <p:txBody>
          <a:bodyPr lIns="0" tIns="0" rIns="0" bIns="0" rtlCol="0" anchor="t">
            <a:noAutofit/>
          </a:bodyPr>
          <a:lstStyle>
            <a:lvl1pPr marL="112713" indent="-112713" algn="l" rtl="0">
              <a:lnSpc>
                <a:spcPct val="120000"/>
              </a:lnSpc>
              <a:spcBef>
                <a:spcPts val="900"/>
              </a:spcBef>
              <a:spcAft>
                <a:spcPts val="0"/>
              </a:spcAft>
              <a:buFont typeface="Arial" panose="020B0604020202020204" pitchFamily="34" charset="0"/>
              <a:buChar char="•"/>
              <a:defRPr sz="1000">
                <a:solidFill>
                  <a:schemeClr val="tx2"/>
                </a:solidFill>
              </a:defRPr>
            </a:lvl1pPr>
            <a:lvl2pPr marL="182880" indent="-182880" algn="l" rtl="0">
              <a:lnSpc>
                <a:spcPct val="100000"/>
              </a:lnSpc>
              <a:spcBef>
                <a:spcPts val="600"/>
              </a:spcBef>
              <a:spcAft>
                <a:spcPts val="0"/>
              </a:spcAft>
              <a:buFont typeface="Arial" panose="020B0604020202020204" pitchFamily="34" charset="0"/>
              <a:buChar char="•"/>
              <a:defRPr sz="900"/>
            </a:lvl2pPr>
            <a:lvl3pPr marL="182880" indent="-182880" algn="l" rtl="0">
              <a:lnSpc>
                <a:spcPct val="100000"/>
              </a:lnSpc>
              <a:spcBef>
                <a:spcPts val="600"/>
              </a:spcBef>
              <a:spcAft>
                <a:spcPts val="0"/>
              </a:spcAft>
              <a:buFont typeface="Arial" panose="020B0604020202020204" pitchFamily="34" charset="0"/>
              <a:buChar char="•"/>
              <a:defRPr sz="900"/>
            </a:lvl3pPr>
            <a:lvl4pPr marL="182880" indent="-182880" algn="l" rtl="0">
              <a:lnSpc>
                <a:spcPct val="100000"/>
              </a:lnSpc>
              <a:spcBef>
                <a:spcPts val="600"/>
              </a:spcBef>
              <a:spcAft>
                <a:spcPts val="0"/>
              </a:spcAft>
              <a:buFont typeface="Arial" panose="020B0604020202020204" pitchFamily="34" charset="0"/>
              <a:buChar char="•"/>
              <a:defRPr sz="900"/>
            </a:lvl4pPr>
            <a:lvl5pPr marL="182880" indent="-182880" algn="l" rtl="0">
              <a:lnSpc>
                <a:spcPct val="100000"/>
              </a:lnSpc>
              <a:spcBef>
                <a:spcPts val="600"/>
              </a:spcBef>
              <a:spcAft>
                <a:spcPts val="0"/>
              </a:spcAft>
              <a:buFont typeface="Arial" panose="020B0604020202020204" pitchFamily="34" charset="0"/>
              <a:buChar char="•"/>
              <a:defRPr sz="900"/>
            </a:lvl5pPr>
            <a:lvl6pPr marL="182880" indent="-182880" algn="l" rtl="0">
              <a:lnSpc>
                <a:spcPct val="100000"/>
              </a:lnSpc>
              <a:spcBef>
                <a:spcPts val="600"/>
              </a:spcBef>
              <a:spcAft>
                <a:spcPts val="0"/>
              </a:spcAft>
              <a:defRPr sz="900"/>
            </a:lvl6pPr>
            <a:lvl7pPr marL="182880" indent="-182880" algn="l" rtl="0">
              <a:lnSpc>
                <a:spcPct val="100000"/>
              </a:lnSpc>
              <a:spcBef>
                <a:spcPts val="600"/>
              </a:spcBef>
              <a:spcAft>
                <a:spcPts val="0"/>
              </a:spcAft>
              <a:defRPr sz="900"/>
            </a:lvl7pPr>
            <a:lvl8pPr marL="182880" indent="-182880" algn="l" rtl="0">
              <a:lnSpc>
                <a:spcPct val="100000"/>
              </a:lnSpc>
              <a:spcBef>
                <a:spcPts val="600"/>
              </a:spcBef>
              <a:spcAft>
                <a:spcPts val="0"/>
              </a:spcAft>
              <a:defRPr sz="900"/>
            </a:lvl8pPr>
            <a:lvl9pPr marL="182880" indent="-182880" algn="l" rtl="0">
              <a:lnSpc>
                <a:spcPct val="100000"/>
              </a:lnSpc>
              <a:spcBef>
                <a:spcPts val="600"/>
              </a:spcBef>
              <a:spcAft>
                <a:spcPts val="0"/>
              </a:spcAft>
              <a:defRPr sz="900"/>
            </a:lvl9pPr>
          </a:lstStyle>
          <a:p>
            <a:pPr lvl="0" rtl="0"/>
            <a:r>
              <a:rPr lang="pl-PL" noProof="0" dirty="0" smtClean="0"/>
              <a:t>Kliknij, aby dodać tekst</a:t>
            </a:r>
            <a:endParaRPr lang="pl-PL" noProof="0" dirty="0"/>
          </a:p>
        </p:txBody>
      </p:sp>
      <p:sp>
        <p:nvSpPr>
          <p:cNvPr id="38" name="Prostokąt 37"/>
          <p:cNvSpPr/>
          <p:nvPr userDrawn="1"/>
        </p:nvSpPr>
        <p:spPr>
          <a:xfrm>
            <a:off x="43380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pl-PL" noProof="0" dirty="0"/>
          </a:p>
        </p:txBody>
      </p:sp>
      <p:sp>
        <p:nvSpPr>
          <p:cNvPr id="40" name="Tekst — symbol zastępczy 21"/>
          <p:cNvSpPr>
            <a:spLocks noGrp="1"/>
          </p:cNvSpPr>
          <p:nvPr>
            <p:ph type="body" sz="quarter" idx="49" hasCustomPrompt="1"/>
          </p:nvPr>
        </p:nvSpPr>
        <p:spPr>
          <a:xfrm>
            <a:off x="3771900" y="3795822"/>
            <a:ext cx="2423160" cy="754911"/>
          </a:xfrm>
        </p:spPr>
        <p:txBody>
          <a:bodyPr lIns="0" tIns="0" rIns="0" bIns="0" rtlCol="0" anchor="b">
            <a:noAutofit/>
          </a:bodyPr>
          <a:lstStyle>
            <a:lvl1pPr marL="0" indent="0" algn="l" rtl="0">
              <a:lnSpc>
                <a:spcPct val="120000"/>
              </a:lnSpc>
              <a:spcBef>
                <a:spcPts val="0"/>
              </a:spcBef>
              <a:buNone/>
              <a:defRPr sz="1600" b="1">
                <a:solidFill>
                  <a:schemeClr val="tx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pl-PL" noProof="0" dirty="0" smtClean="0"/>
              <a:t>Kliknij, aby dodać tekst</a:t>
            </a:r>
            <a:endParaRPr lang="pl-PL" noProof="0" dirty="0"/>
          </a:p>
        </p:txBody>
      </p:sp>
      <p:sp>
        <p:nvSpPr>
          <p:cNvPr id="44" name="Obraz — symbol zastępczy 4"/>
          <p:cNvSpPr>
            <a:spLocks noGrp="1"/>
          </p:cNvSpPr>
          <p:nvPr>
            <p:ph type="pic" sz="quarter" idx="27"/>
          </p:nvPr>
        </p:nvSpPr>
        <p:spPr>
          <a:xfrm>
            <a:off x="5050465" y="850606"/>
            <a:ext cx="1144595" cy="2834640"/>
          </a:xfrm>
          <a:solidFill>
            <a:schemeClr val="bg1">
              <a:lumMod val="85000"/>
            </a:schemeClr>
          </a:solidFill>
        </p:spPr>
        <p:txBody>
          <a:bodyPr tIns="182880" rtlCol="0">
            <a:normAutofit/>
          </a:bodyPr>
          <a:lstStyle>
            <a:lvl1pPr marL="0" indent="0" algn="ctr" rtl="0">
              <a:buNone/>
              <a:defRPr sz="1400"/>
            </a:lvl1pPr>
          </a:lstStyle>
          <a:p>
            <a:pPr rtl="0"/>
            <a:endParaRPr lang="pl-PL" noProof="0" dirty="0"/>
          </a:p>
        </p:txBody>
      </p:sp>
      <p:sp>
        <p:nvSpPr>
          <p:cNvPr id="46" name="Obraz — symbol zastępczy 4"/>
          <p:cNvSpPr>
            <a:spLocks noGrp="1"/>
          </p:cNvSpPr>
          <p:nvPr>
            <p:ph type="pic" sz="quarter" idx="50"/>
          </p:nvPr>
        </p:nvSpPr>
        <p:spPr>
          <a:xfrm>
            <a:off x="434340" y="4688343"/>
            <a:ext cx="2423160" cy="1600200"/>
          </a:xfrm>
          <a:solidFill>
            <a:schemeClr val="bg1">
              <a:lumMod val="85000"/>
            </a:schemeClr>
          </a:solidFill>
        </p:spPr>
        <p:txBody>
          <a:bodyPr tIns="182880" rtlCol="0">
            <a:normAutofit/>
          </a:bodyPr>
          <a:lstStyle>
            <a:lvl1pPr marL="0" indent="0" algn="ctr" rtl="0">
              <a:buNone/>
              <a:defRPr sz="1400"/>
            </a:lvl1pPr>
          </a:lstStyle>
          <a:p>
            <a:pPr rtl="0"/>
            <a:endParaRPr lang="pl-PL" noProof="0" dirty="0"/>
          </a:p>
        </p:txBody>
      </p:sp>
      <p:sp>
        <p:nvSpPr>
          <p:cNvPr id="47" name="Prostokąt 46"/>
          <p:cNvSpPr/>
          <p:nvPr userDrawn="1"/>
        </p:nvSpPr>
        <p:spPr>
          <a:xfrm>
            <a:off x="433809" y="6360183"/>
            <a:ext cx="2424223" cy="7093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pl-PL" noProof="0" dirty="0"/>
          </a:p>
        </p:txBody>
      </p:sp>
      <p:sp>
        <p:nvSpPr>
          <p:cNvPr id="48" name="Prostokąt 47"/>
          <p:cNvSpPr/>
          <p:nvPr userDrawn="1"/>
        </p:nvSpPr>
        <p:spPr>
          <a:xfrm>
            <a:off x="3771900" y="850606"/>
            <a:ext cx="1188299" cy="28346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pl-PL" noProof="0" dirty="0"/>
          </a:p>
        </p:txBody>
      </p:sp>
      <p:sp>
        <p:nvSpPr>
          <p:cNvPr id="49" name="Prostokąt 48"/>
          <p:cNvSpPr/>
          <p:nvPr userDrawn="1"/>
        </p:nvSpPr>
        <p:spPr>
          <a:xfrm>
            <a:off x="377136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pl-PL" noProof="0" dirty="0"/>
          </a:p>
        </p:txBody>
      </p:sp>
      <p:sp>
        <p:nvSpPr>
          <p:cNvPr id="50" name="Prostokąt 49"/>
          <p:cNvSpPr/>
          <p:nvPr userDrawn="1"/>
        </p:nvSpPr>
        <p:spPr>
          <a:xfrm>
            <a:off x="7154649"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pl-PL" noProof="0" dirty="0"/>
          </a:p>
        </p:txBody>
      </p:sp>
      <p:sp>
        <p:nvSpPr>
          <p:cNvPr id="51" name="Tekst — symbol zastępczy 12"/>
          <p:cNvSpPr>
            <a:spLocks noGrp="1"/>
          </p:cNvSpPr>
          <p:nvPr>
            <p:ph type="body" sz="quarter" idx="29" hasCustomPrompt="1"/>
          </p:nvPr>
        </p:nvSpPr>
        <p:spPr>
          <a:xfrm>
            <a:off x="434340" y="2010962"/>
            <a:ext cx="2423160" cy="36576"/>
          </a:xfrm>
          <a:blipFill>
            <a:blip r:embed="rId2"/>
            <a:stretch>
              <a:fillRect/>
            </a:stretch>
          </a:blipFill>
        </p:spPr>
        <p:txBody>
          <a:bodyPr rtlCol="0">
            <a:noAutofit/>
          </a:bodyPr>
          <a:lstStyle>
            <a:lvl1pPr marL="0" indent="0" algn="l" rtl="0">
              <a:spcBef>
                <a:spcPts val="0"/>
              </a:spcBef>
              <a:buNone/>
              <a:defRPr sz="500"/>
            </a:lvl1pPr>
            <a:lvl2pPr marL="0" indent="0" algn="l" rtl="0">
              <a:spcBef>
                <a:spcPts val="0"/>
              </a:spcBef>
              <a:buNone/>
              <a:defRPr sz="500"/>
            </a:lvl2pPr>
            <a:lvl3pPr marL="0" indent="0" algn="l" rtl="0">
              <a:spcBef>
                <a:spcPts val="0"/>
              </a:spcBef>
              <a:buNone/>
              <a:defRPr sz="500"/>
            </a:lvl3pPr>
            <a:lvl4pPr marL="0" indent="0" algn="l" rtl="0">
              <a:spcBef>
                <a:spcPts val="0"/>
              </a:spcBef>
              <a:buNone/>
              <a:defRPr sz="500"/>
            </a:lvl4pPr>
            <a:lvl5pPr marL="0" indent="0" algn="l" rtl="0">
              <a:spcBef>
                <a:spcPts val="0"/>
              </a:spcBef>
              <a:buNone/>
              <a:defRPr sz="500"/>
            </a:lvl5pPr>
          </a:lstStyle>
          <a:p>
            <a:pPr lvl="0" rtl="0"/>
            <a:r>
              <a:rPr lang="pl-PL" noProof="0" dirty="0" smtClean="0"/>
              <a:t> </a:t>
            </a:r>
            <a:endParaRPr lang="pl-PL" noProof="0" dirty="0"/>
          </a:p>
        </p:txBody>
      </p:sp>
      <p:sp>
        <p:nvSpPr>
          <p:cNvPr id="55" name="Tekst — symbol zastępczy 12"/>
          <p:cNvSpPr>
            <a:spLocks noGrp="1"/>
          </p:cNvSpPr>
          <p:nvPr>
            <p:ph type="body" sz="quarter" idx="51" hasCustomPrompt="1"/>
          </p:nvPr>
        </p:nvSpPr>
        <p:spPr>
          <a:xfrm>
            <a:off x="3771900" y="4624733"/>
            <a:ext cx="2423160" cy="36576"/>
          </a:xfrm>
          <a:blipFill>
            <a:blip r:embed="rId2"/>
            <a:stretch>
              <a:fillRect/>
            </a:stretch>
          </a:blipFill>
        </p:spPr>
        <p:txBody>
          <a:bodyPr rtlCol="0">
            <a:noAutofit/>
          </a:bodyPr>
          <a:lstStyle>
            <a:lvl1pPr marL="0" indent="0" algn="l" rtl="0">
              <a:spcBef>
                <a:spcPts val="0"/>
              </a:spcBef>
              <a:buNone/>
              <a:defRPr sz="500"/>
            </a:lvl1pPr>
            <a:lvl2pPr marL="0" indent="0" algn="l" rtl="0">
              <a:spcBef>
                <a:spcPts val="0"/>
              </a:spcBef>
              <a:buNone/>
              <a:defRPr sz="500"/>
            </a:lvl2pPr>
            <a:lvl3pPr marL="0" indent="0" algn="l" rtl="0">
              <a:spcBef>
                <a:spcPts val="0"/>
              </a:spcBef>
              <a:buNone/>
              <a:defRPr sz="500"/>
            </a:lvl3pPr>
            <a:lvl4pPr marL="0" indent="0" algn="l" rtl="0">
              <a:spcBef>
                <a:spcPts val="0"/>
              </a:spcBef>
              <a:buNone/>
              <a:defRPr sz="500"/>
            </a:lvl4pPr>
            <a:lvl5pPr marL="0" indent="0" algn="l" rtl="0">
              <a:spcBef>
                <a:spcPts val="0"/>
              </a:spcBef>
              <a:buNone/>
              <a:defRPr sz="500"/>
            </a:lvl5pPr>
          </a:lstStyle>
          <a:p>
            <a:pPr lvl="0" rtl="0"/>
            <a:r>
              <a:rPr lang="pl-PL" noProof="0" dirty="0" smtClean="0"/>
              <a:t> </a:t>
            </a:r>
            <a:endParaRPr lang="pl-PL" noProof="0" dirty="0"/>
          </a:p>
        </p:txBody>
      </p:sp>
      <p:sp>
        <p:nvSpPr>
          <p:cNvPr id="62" name="Tekst — symbol zastępczy 21"/>
          <p:cNvSpPr>
            <a:spLocks noGrp="1"/>
          </p:cNvSpPr>
          <p:nvPr>
            <p:ph type="body" sz="quarter" idx="52" hasCustomPrompt="1"/>
          </p:nvPr>
        </p:nvSpPr>
        <p:spPr>
          <a:xfrm>
            <a:off x="7155180" y="569862"/>
            <a:ext cx="2441448" cy="812371"/>
          </a:xfrm>
        </p:spPr>
        <p:txBody>
          <a:bodyPr lIns="0" tIns="0" rIns="0" bIns="0" rtlCol="0" anchor="b">
            <a:noAutofit/>
          </a:bodyPr>
          <a:lstStyle>
            <a:lvl1pPr marL="0" indent="0" algn="l" rtl="0">
              <a:lnSpc>
                <a:spcPct val="120000"/>
              </a:lnSpc>
              <a:spcBef>
                <a:spcPts val="0"/>
              </a:spcBef>
              <a:buNone/>
              <a:defRPr sz="1600" b="1">
                <a:solidFill>
                  <a:schemeClr val="tx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pl-PL" noProof="0" dirty="0" smtClean="0"/>
              <a:t>Kliknij, aby dodać tekst</a:t>
            </a:r>
            <a:endParaRPr lang="pl-PL" noProof="0" dirty="0"/>
          </a:p>
        </p:txBody>
      </p:sp>
      <p:sp>
        <p:nvSpPr>
          <p:cNvPr id="63" name="Tekst — symbol zastępczy 12"/>
          <p:cNvSpPr>
            <a:spLocks noGrp="1"/>
          </p:cNvSpPr>
          <p:nvPr>
            <p:ph type="body" sz="quarter" idx="53" hasCustomPrompt="1"/>
          </p:nvPr>
        </p:nvSpPr>
        <p:spPr>
          <a:xfrm>
            <a:off x="7155180" y="1446367"/>
            <a:ext cx="2423160" cy="36576"/>
          </a:xfrm>
          <a:blipFill>
            <a:blip r:embed="rId2"/>
            <a:stretch>
              <a:fillRect/>
            </a:stretch>
          </a:blipFill>
        </p:spPr>
        <p:txBody>
          <a:bodyPr rtlCol="0">
            <a:noAutofit/>
          </a:bodyPr>
          <a:lstStyle>
            <a:lvl1pPr marL="0" indent="0" algn="l" rtl="0">
              <a:spcBef>
                <a:spcPts val="0"/>
              </a:spcBef>
              <a:buNone/>
              <a:defRPr sz="500"/>
            </a:lvl1pPr>
            <a:lvl2pPr marL="0" indent="0" algn="l" rtl="0">
              <a:spcBef>
                <a:spcPts val="0"/>
              </a:spcBef>
              <a:buNone/>
              <a:defRPr sz="500"/>
            </a:lvl2pPr>
            <a:lvl3pPr marL="0" indent="0" algn="l" rtl="0">
              <a:spcBef>
                <a:spcPts val="0"/>
              </a:spcBef>
              <a:buNone/>
              <a:defRPr sz="500"/>
            </a:lvl3pPr>
            <a:lvl4pPr marL="0" indent="0" algn="l" rtl="0">
              <a:spcBef>
                <a:spcPts val="0"/>
              </a:spcBef>
              <a:buNone/>
              <a:defRPr sz="500"/>
            </a:lvl4pPr>
            <a:lvl5pPr marL="0" indent="0" algn="l" rtl="0">
              <a:spcBef>
                <a:spcPts val="0"/>
              </a:spcBef>
              <a:buNone/>
              <a:defRPr sz="500"/>
            </a:lvl5pPr>
          </a:lstStyle>
          <a:p>
            <a:pPr lvl="0" rtl="0"/>
            <a:r>
              <a:rPr lang="pl-PL" noProof="0" dirty="0" smtClean="0"/>
              <a:t> </a:t>
            </a:r>
            <a:endParaRPr lang="pl-PL" noProof="0" dirty="0"/>
          </a:p>
        </p:txBody>
      </p:sp>
      <p:sp>
        <p:nvSpPr>
          <p:cNvPr id="64" name="Tekst — symbol zastępczy 21"/>
          <p:cNvSpPr>
            <a:spLocks noGrp="1"/>
          </p:cNvSpPr>
          <p:nvPr>
            <p:ph type="body" sz="quarter" idx="54" hasCustomPrompt="1"/>
          </p:nvPr>
        </p:nvSpPr>
        <p:spPr>
          <a:xfrm>
            <a:off x="7159752" y="2354879"/>
            <a:ext cx="2444114" cy="281997"/>
          </a:xfrm>
        </p:spPr>
        <p:txBody>
          <a:bodyPr lIns="0" tIns="0" rIns="0" bIns="0" rtlCol="0" anchor="t">
            <a:noAutofit/>
          </a:bodyPr>
          <a:lstStyle>
            <a:lvl1pPr marL="228600" indent="-137160" algn="l" rtl="0">
              <a:lnSpc>
                <a:spcPct val="100000"/>
              </a:lnSpc>
              <a:spcBef>
                <a:spcPts val="0"/>
              </a:spcBef>
              <a:buClr>
                <a:schemeClr val="tx1"/>
              </a:buClr>
              <a:buFont typeface="Arial" panose="020B0604020202020204" pitchFamily="34" charset="0"/>
              <a:buChar char="—"/>
              <a:defRPr sz="900" i="0">
                <a:solidFill>
                  <a:schemeClr val="tx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pl-PL" noProof="0" dirty="0" smtClean="0"/>
              <a:t>Kliknij, aby dodać źródło</a:t>
            </a:r>
            <a:endParaRPr lang="pl-PL" noProof="0" dirty="0"/>
          </a:p>
        </p:txBody>
      </p:sp>
      <p:sp>
        <p:nvSpPr>
          <p:cNvPr id="65" name="Tekst — symbol zastępczy 21"/>
          <p:cNvSpPr>
            <a:spLocks noGrp="1"/>
          </p:cNvSpPr>
          <p:nvPr>
            <p:ph type="body" sz="quarter" idx="55" hasCustomPrompt="1"/>
          </p:nvPr>
        </p:nvSpPr>
        <p:spPr>
          <a:xfrm>
            <a:off x="7159752" y="2636876"/>
            <a:ext cx="2444114" cy="680483"/>
          </a:xfrm>
        </p:spPr>
        <p:txBody>
          <a:bodyPr lIns="0" tIns="0" rIns="0" bIns="0" rtlCol="0" anchor="t">
            <a:noAutofit/>
          </a:bodyPr>
          <a:lstStyle>
            <a:lvl1pPr marL="73152" indent="-73152" algn="l" rtl="0">
              <a:lnSpc>
                <a:spcPct val="120000"/>
              </a:lnSpc>
              <a:spcBef>
                <a:spcPts val="400"/>
              </a:spcBef>
              <a:buNone/>
              <a:defRPr sz="1200" i="1">
                <a:solidFill>
                  <a:schemeClr val="accent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pl-PL" noProof="0" dirty="0" smtClean="0"/>
              <a:t>Kliknij, aby dodać cytat</a:t>
            </a:r>
            <a:endParaRPr lang="pl-PL" noProof="0" dirty="0"/>
          </a:p>
        </p:txBody>
      </p:sp>
      <p:sp>
        <p:nvSpPr>
          <p:cNvPr id="66" name="Tekst — symbol zastępczy 21"/>
          <p:cNvSpPr>
            <a:spLocks noGrp="1"/>
          </p:cNvSpPr>
          <p:nvPr>
            <p:ph type="body" sz="quarter" idx="56" hasCustomPrompt="1"/>
          </p:nvPr>
        </p:nvSpPr>
        <p:spPr>
          <a:xfrm>
            <a:off x="7159752" y="3375605"/>
            <a:ext cx="2444114" cy="283464"/>
          </a:xfrm>
        </p:spPr>
        <p:txBody>
          <a:bodyPr lIns="0" tIns="0" rIns="0" bIns="0" rtlCol="0" anchor="t">
            <a:noAutofit/>
          </a:bodyPr>
          <a:lstStyle>
            <a:lvl1pPr marL="228600" indent="-137160" algn="l" rtl="0">
              <a:lnSpc>
                <a:spcPct val="100000"/>
              </a:lnSpc>
              <a:spcBef>
                <a:spcPts val="0"/>
              </a:spcBef>
              <a:buClr>
                <a:schemeClr val="tx1"/>
              </a:buClr>
              <a:buFont typeface="Arial" panose="020B0604020202020204" pitchFamily="34" charset="0"/>
              <a:buChar char="—"/>
              <a:defRPr sz="900" i="0">
                <a:solidFill>
                  <a:schemeClr val="tx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pl-PL" noProof="0" dirty="0" smtClean="0"/>
              <a:t>Kliknij, aby dodać źródło</a:t>
            </a:r>
            <a:endParaRPr lang="pl-PL" noProof="0" dirty="0"/>
          </a:p>
        </p:txBody>
      </p:sp>
      <p:sp>
        <p:nvSpPr>
          <p:cNvPr id="67" name="Tekst — symbol zastępczy 21"/>
          <p:cNvSpPr>
            <a:spLocks noGrp="1"/>
          </p:cNvSpPr>
          <p:nvPr>
            <p:ph type="body" sz="quarter" idx="57" hasCustomPrompt="1"/>
          </p:nvPr>
        </p:nvSpPr>
        <p:spPr>
          <a:xfrm>
            <a:off x="7155180" y="3659069"/>
            <a:ext cx="2441448" cy="487629"/>
          </a:xfrm>
        </p:spPr>
        <p:txBody>
          <a:bodyPr lIns="0" tIns="0" rIns="0" bIns="0" rtlCol="0" anchor="b">
            <a:noAutofit/>
          </a:bodyPr>
          <a:lstStyle>
            <a:lvl1pPr marL="0" indent="0" algn="l" rtl="0">
              <a:lnSpc>
                <a:spcPct val="120000"/>
              </a:lnSpc>
              <a:spcBef>
                <a:spcPts val="0"/>
              </a:spcBef>
              <a:buNone/>
              <a:defRPr sz="1600" b="1">
                <a:solidFill>
                  <a:schemeClr val="tx1"/>
                </a:solidFill>
                <a:latin typeface="+mj-lt"/>
              </a:defRPr>
            </a:lvl1pPr>
            <a:lvl2pPr marL="0" indent="0" algn="l" rtl="0">
              <a:spcBef>
                <a:spcPts val="0"/>
              </a:spcBef>
              <a:buNone/>
              <a:defRPr sz="3600"/>
            </a:lvl2pPr>
            <a:lvl3pPr marL="0" indent="0" algn="l" rtl="0">
              <a:spcBef>
                <a:spcPts val="0"/>
              </a:spcBef>
              <a:buNone/>
              <a:defRPr sz="3600"/>
            </a:lvl3pPr>
            <a:lvl4pPr marL="0" indent="0" algn="l" rtl="0">
              <a:spcBef>
                <a:spcPts val="0"/>
              </a:spcBef>
              <a:buNone/>
              <a:defRPr sz="3600"/>
            </a:lvl4pPr>
            <a:lvl5pPr marL="0" indent="0" algn="l" rtl="0">
              <a:spcBef>
                <a:spcPts val="0"/>
              </a:spcBef>
              <a:buNone/>
              <a:defRPr sz="3600"/>
            </a:lvl5pPr>
          </a:lstStyle>
          <a:p>
            <a:pPr lvl="0" rtl="0"/>
            <a:r>
              <a:rPr lang="pl-PL" noProof="0" dirty="0" smtClean="0"/>
              <a:t>Kliknij, aby dodać tekst</a:t>
            </a:r>
            <a:endParaRPr lang="pl-PL" noProof="0" dirty="0"/>
          </a:p>
        </p:txBody>
      </p:sp>
      <p:sp>
        <p:nvSpPr>
          <p:cNvPr id="68" name="Tekst — symbol zastępczy 12"/>
          <p:cNvSpPr>
            <a:spLocks noGrp="1"/>
          </p:cNvSpPr>
          <p:nvPr>
            <p:ph type="body" sz="quarter" idx="58" hasCustomPrompt="1"/>
          </p:nvPr>
        </p:nvSpPr>
        <p:spPr>
          <a:xfrm>
            <a:off x="7155180" y="4210833"/>
            <a:ext cx="2423160" cy="36576"/>
          </a:xfrm>
          <a:blipFill>
            <a:blip r:embed="rId2"/>
            <a:stretch>
              <a:fillRect/>
            </a:stretch>
          </a:blipFill>
        </p:spPr>
        <p:txBody>
          <a:bodyPr rtlCol="0">
            <a:noAutofit/>
          </a:bodyPr>
          <a:lstStyle>
            <a:lvl1pPr marL="0" indent="0" algn="l" rtl="0">
              <a:spcBef>
                <a:spcPts val="0"/>
              </a:spcBef>
              <a:buNone/>
              <a:defRPr sz="500"/>
            </a:lvl1pPr>
            <a:lvl2pPr marL="0" indent="0" algn="l" rtl="0">
              <a:spcBef>
                <a:spcPts val="0"/>
              </a:spcBef>
              <a:buNone/>
              <a:defRPr sz="500"/>
            </a:lvl2pPr>
            <a:lvl3pPr marL="0" indent="0" algn="l" rtl="0">
              <a:spcBef>
                <a:spcPts val="0"/>
              </a:spcBef>
              <a:buNone/>
              <a:defRPr sz="500"/>
            </a:lvl3pPr>
            <a:lvl4pPr marL="0" indent="0" algn="l" rtl="0">
              <a:spcBef>
                <a:spcPts val="0"/>
              </a:spcBef>
              <a:buNone/>
              <a:defRPr sz="500"/>
            </a:lvl4pPr>
            <a:lvl5pPr marL="0" indent="0" algn="l" rtl="0">
              <a:spcBef>
                <a:spcPts val="0"/>
              </a:spcBef>
              <a:buNone/>
              <a:defRPr sz="500"/>
            </a:lvl5pPr>
          </a:lstStyle>
          <a:p>
            <a:pPr lvl="0" rtl="0"/>
            <a:r>
              <a:rPr lang="pl-PL" noProof="0" dirty="0" smtClean="0"/>
              <a:t> </a:t>
            </a:r>
            <a:endParaRPr lang="pl-PL" noProof="0" dirty="0"/>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ytuł — symbol zastępczy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pPr rtl="0"/>
            <a:r>
              <a:rPr lang="pl-PL" noProof="0" dirty="0" smtClean="0"/>
              <a:t>Kliknij, aby edytować styl</a:t>
            </a:r>
            <a:endParaRPr lang="pl-PL" noProof="0" dirty="0"/>
          </a:p>
        </p:txBody>
      </p:sp>
      <p:sp>
        <p:nvSpPr>
          <p:cNvPr id="3" name="Tekst — symbol zastępczy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rtl="0"/>
            <a:r>
              <a:rPr lang="pl-PL" noProof="0" dirty="0" smtClean="0"/>
              <a:t>Kliknij, aby edytować style wzorca tekstu</a:t>
            </a:r>
          </a:p>
          <a:p>
            <a:pPr lvl="1" rtl="0"/>
            <a:r>
              <a:rPr lang="pl-PL" noProof="0" dirty="0" smtClean="0"/>
              <a:t>Drugi poziom</a:t>
            </a:r>
          </a:p>
          <a:p>
            <a:pPr lvl="2" rtl="0"/>
            <a:r>
              <a:rPr lang="pl-PL" noProof="0" dirty="0" smtClean="0"/>
              <a:t>Trzeci poziom</a:t>
            </a:r>
          </a:p>
          <a:p>
            <a:pPr lvl="3" rtl="0"/>
            <a:r>
              <a:rPr lang="pl-PL" noProof="0" dirty="0" smtClean="0"/>
              <a:t>Czwarty poziom</a:t>
            </a:r>
          </a:p>
          <a:p>
            <a:pPr lvl="4" rtl="0"/>
            <a:r>
              <a:rPr lang="pl-PL" noProof="0" dirty="0" smtClean="0"/>
              <a:t>Piąty poziom</a:t>
            </a:r>
            <a:endParaRPr lang="pl-PL" noProof="0" dirty="0"/>
          </a:p>
        </p:txBody>
      </p:sp>
      <p:sp>
        <p:nvSpPr>
          <p:cNvPr id="4" name="Data — symbol zastępczy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rtl="0">
              <a:defRPr sz="1320">
                <a:solidFill>
                  <a:schemeClr val="tx1">
                    <a:tint val="75000"/>
                  </a:schemeClr>
                </a:solidFill>
              </a:defRPr>
            </a:lvl1pPr>
          </a:lstStyle>
          <a:p>
            <a:fld id="{500EDD03-9FFC-461C-876B-2E7041BA6C22}" type="datetime1">
              <a:rPr lang="pl-PL" smtClean="0"/>
              <a:pPr/>
              <a:t>2014-01-27</a:t>
            </a:fld>
            <a:endParaRPr lang="pl-PL" dirty="0"/>
          </a:p>
        </p:txBody>
      </p:sp>
      <p:sp>
        <p:nvSpPr>
          <p:cNvPr id="5" name="Stopka — symbol zastępczy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rtl="0">
              <a:defRPr sz="1320">
                <a:solidFill>
                  <a:schemeClr val="tx1">
                    <a:tint val="75000"/>
                  </a:schemeClr>
                </a:solidFill>
              </a:defRPr>
            </a:lvl1pPr>
          </a:lstStyle>
          <a:p>
            <a:pPr rtl="0"/>
            <a:endParaRPr lang="pl-PL" noProof="0" dirty="0"/>
          </a:p>
        </p:txBody>
      </p:sp>
      <p:sp>
        <p:nvSpPr>
          <p:cNvPr id="6" name="Numer slajdu — symbol zastępczy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rtl="0">
              <a:defRPr sz="1320">
                <a:solidFill>
                  <a:schemeClr val="tx1">
                    <a:tint val="75000"/>
                  </a:schemeClr>
                </a:solidFill>
              </a:defRPr>
            </a:lvl1pPr>
          </a:lstStyle>
          <a:p>
            <a:r>
              <a:rPr lang="pl-PL" smtClean="0"/>
              <a:t>‹#›</a:t>
            </a:r>
            <a:endParaRPr lang="pl-PL" dirty="0"/>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 — symbol zastępczy 1"/>
          <p:cNvSpPr>
            <a:spLocks noGrp="1"/>
          </p:cNvSpPr>
          <p:nvPr>
            <p:ph type="body" sz="quarter" idx="14"/>
          </p:nvPr>
        </p:nvSpPr>
        <p:spPr/>
        <p:txBody>
          <a:bodyPr rtlCol="0"/>
          <a:lstStyle/>
          <a:p>
            <a:pPr rtl="0"/>
            <a:r>
              <a:rPr lang="pl-PL" dirty="0" smtClean="0"/>
              <a:t>Nazwa firmy</a:t>
            </a:r>
            <a:endParaRPr lang="pl-PL" dirty="0"/>
          </a:p>
        </p:txBody>
      </p:sp>
      <p:sp>
        <p:nvSpPr>
          <p:cNvPr id="3" name="Tekst — symbol zastępczy 2"/>
          <p:cNvSpPr>
            <a:spLocks noGrp="1"/>
          </p:cNvSpPr>
          <p:nvPr>
            <p:ph type="body" sz="quarter" idx="15"/>
          </p:nvPr>
        </p:nvSpPr>
        <p:spPr/>
        <p:txBody>
          <a:bodyPr rtlCol="0"/>
          <a:lstStyle/>
          <a:p>
            <a:pPr rtl="0"/>
            <a:r>
              <a:rPr lang="pl-PL" dirty="0" smtClean="0"/>
              <a:t>Ulica</a:t>
            </a:r>
          </a:p>
          <a:p>
            <a:pPr rtl="0"/>
            <a:r>
              <a:rPr lang="pl-PL" dirty="0" smtClean="0"/>
              <a:t>Kod pocztowy, miasto</a:t>
            </a:r>
            <a:endParaRPr lang="pl-PL" dirty="0"/>
          </a:p>
        </p:txBody>
      </p:sp>
      <p:sp>
        <p:nvSpPr>
          <p:cNvPr id="4" name="Tekst — symbol zastępczy 3"/>
          <p:cNvSpPr>
            <a:spLocks noGrp="1"/>
          </p:cNvSpPr>
          <p:nvPr>
            <p:ph type="body" sz="quarter" idx="19"/>
          </p:nvPr>
        </p:nvSpPr>
        <p:spPr/>
        <p:txBody>
          <a:bodyPr rtlCol="0"/>
          <a:lstStyle/>
          <a:p>
            <a:pPr rtl="0">
              <a:lnSpc>
                <a:spcPct val="100000"/>
              </a:lnSpc>
            </a:pPr>
            <a:r>
              <a:rPr lang="pl-PL" dirty="0" smtClean="0"/>
              <a:t>Tej przejrzystej, profesjonalnej broszury możesz użyć w gotowej postaci, ale możesz też ją łatwo dostosować.</a:t>
            </a:r>
          </a:p>
          <a:p>
            <a:pPr rtl="0">
              <a:lnSpc>
                <a:spcPct val="100000"/>
              </a:lnSpc>
            </a:pPr>
            <a:r>
              <a:rPr lang="pl-PL" dirty="0" smtClean="0"/>
              <a:t>Na następnej stronie dodaliśmy kilka porad (podobnych do tej), aby ułatwić Ci rozpoczęcie pracy </a:t>
            </a:r>
            <a:endParaRPr lang="pl-PL" dirty="0"/>
          </a:p>
        </p:txBody>
      </p:sp>
      <p:sp>
        <p:nvSpPr>
          <p:cNvPr id="5" name="Tekst — symbol zastępczy 4"/>
          <p:cNvSpPr>
            <a:spLocks noGrp="1"/>
          </p:cNvSpPr>
          <p:nvPr>
            <p:ph type="body" sz="quarter" idx="20"/>
          </p:nvPr>
        </p:nvSpPr>
        <p:spPr/>
        <p:txBody>
          <a:bodyPr rtlCol="0"/>
          <a:lstStyle/>
          <a:p>
            <a:pPr rtl="0"/>
            <a:r>
              <a:rPr lang="pl-PL" dirty="0" smtClean="0"/>
              <a:t>To miejsce jest doskonałe na określenie misji firmy</a:t>
            </a:r>
            <a:endParaRPr lang="pl-PL" dirty="0"/>
          </a:p>
        </p:txBody>
      </p:sp>
      <p:sp>
        <p:nvSpPr>
          <p:cNvPr id="6" name="Tekst — symbol zastępczy 5"/>
          <p:cNvSpPr>
            <a:spLocks noGrp="1"/>
          </p:cNvSpPr>
          <p:nvPr>
            <p:ph type="body" sz="quarter" idx="21"/>
          </p:nvPr>
        </p:nvSpPr>
        <p:spPr/>
        <p:txBody>
          <a:bodyPr rtlCol="0"/>
          <a:lstStyle/>
          <a:p>
            <a:pPr rtl="0"/>
            <a:r>
              <a:rPr lang="pl-PL" dirty="0" smtClean="0"/>
              <a:t>Nazwa firmy</a:t>
            </a:r>
            <a:endParaRPr lang="pl-PL" dirty="0"/>
          </a:p>
        </p:txBody>
      </p:sp>
      <p:sp>
        <p:nvSpPr>
          <p:cNvPr id="7" name="Tekst — symbol zastępczy 6"/>
          <p:cNvSpPr>
            <a:spLocks noGrp="1"/>
          </p:cNvSpPr>
          <p:nvPr>
            <p:ph type="body" sz="quarter" idx="22"/>
          </p:nvPr>
        </p:nvSpPr>
        <p:spPr/>
        <p:txBody>
          <a:bodyPr rtlCol="0"/>
          <a:lstStyle/>
          <a:p>
            <a:pPr rtl="0"/>
            <a:r>
              <a:rPr lang="pl-PL" dirty="0" smtClean="0"/>
              <a:t>Produkty i </a:t>
            </a:r>
            <a:endParaRPr lang="fr-FR" dirty="0" smtClean="0"/>
          </a:p>
          <a:p>
            <a:pPr rtl="0"/>
            <a:r>
              <a:rPr lang="pl-PL" dirty="0" smtClean="0"/>
              <a:t>usługi</a:t>
            </a:r>
            <a:endParaRPr lang="pl-PL" dirty="0"/>
          </a:p>
        </p:txBody>
      </p:sp>
      <p:sp>
        <p:nvSpPr>
          <p:cNvPr id="8" name="Tekst — symbol zastępczy 7"/>
          <p:cNvSpPr>
            <a:spLocks noGrp="1"/>
          </p:cNvSpPr>
          <p:nvPr>
            <p:ph type="body" sz="quarter" idx="23"/>
          </p:nvPr>
        </p:nvSpPr>
        <p:spPr/>
        <p:txBody>
          <a:bodyPr rtlCol="0"/>
          <a:lstStyle/>
          <a:p>
            <a:pPr rtl="0"/>
            <a:r>
              <a:rPr lang="pl-PL" dirty="0" smtClean="0"/>
              <a:t>Imię i nazwisko adresata</a:t>
            </a:r>
            <a:endParaRPr lang="pl-PL" dirty="0"/>
          </a:p>
        </p:txBody>
      </p:sp>
      <p:sp>
        <p:nvSpPr>
          <p:cNvPr id="9" name="Tekst — symbol zastępczy 8"/>
          <p:cNvSpPr>
            <a:spLocks noGrp="1"/>
          </p:cNvSpPr>
          <p:nvPr>
            <p:ph type="body" sz="quarter" idx="24"/>
          </p:nvPr>
        </p:nvSpPr>
        <p:spPr/>
        <p:txBody>
          <a:bodyPr rtlCol="0"/>
          <a:lstStyle/>
          <a:p>
            <a:pPr rtl="0"/>
            <a:r>
              <a:rPr lang="pl-PL" dirty="0" smtClean="0"/>
              <a:t>Ulica</a:t>
            </a:r>
          </a:p>
          <a:p>
            <a:pPr rtl="0"/>
            <a:r>
              <a:rPr lang="pl-PL" dirty="0" smtClean="0"/>
              <a:t>Kod pocztowy, miasto</a:t>
            </a:r>
            <a:endParaRPr lang="pl-PL" dirty="0"/>
          </a:p>
        </p:txBody>
      </p:sp>
      <p:sp>
        <p:nvSpPr>
          <p:cNvPr id="10" name="Tekst — symbol zastępczy 9"/>
          <p:cNvSpPr>
            <a:spLocks noGrp="1"/>
          </p:cNvSpPr>
          <p:nvPr>
            <p:ph type="body" sz="quarter" idx="25"/>
          </p:nvPr>
        </p:nvSpPr>
        <p:spPr/>
        <p:txBody>
          <a:bodyPr rtlCol="0"/>
          <a:lstStyle/>
          <a:p>
            <a:pPr rtl="0"/>
            <a:r>
              <a:rPr lang="pl-PL" dirty="0" smtClean="0"/>
              <a:t>Witryna sieci Web</a:t>
            </a:r>
          </a:p>
          <a:p>
            <a:pPr rtl="0"/>
            <a:r>
              <a:rPr lang="pl-PL" dirty="0" smtClean="0"/>
              <a:t>Adres e-mail</a:t>
            </a:r>
            <a:endParaRPr lang="pl-PL" dirty="0"/>
          </a:p>
        </p:txBody>
      </p:sp>
      <p:sp>
        <p:nvSpPr>
          <p:cNvPr id="11" name="Tekst — symbol zastępczy 10"/>
          <p:cNvSpPr>
            <a:spLocks noGrp="1"/>
          </p:cNvSpPr>
          <p:nvPr>
            <p:ph type="body" sz="quarter" idx="26"/>
          </p:nvPr>
        </p:nvSpPr>
        <p:spPr/>
        <p:txBody>
          <a:bodyPr rtlCol="0"/>
          <a:lstStyle/>
          <a:p>
            <a:pPr rtl="0"/>
            <a:r>
              <a:rPr lang="pl-PL" dirty="0" smtClean="0"/>
              <a:t>Tel. [Telefon]</a:t>
            </a:r>
          </a:p>
          <a:p>
            <a:pPr rtl="0"/>
            <a:r>
              <a:rPr lang="pl-PL" dirty="0" smtClean="0"/>
              <a:t>Faks [Faks]</a:t>
            </a:r>
            <a:endParaRPr lang="pl-PL" dirty="0"/>
          </a:p>
        </p:txBody>
      </p:sp>
      <p:pic>
        <p:nvPicPr>
          <p:cNvPr id="15" name="Obraz — symbol zastępczy 14" descr="Poczekalnia na lotnisku" title="Obraz przykładowy"/>
          <p:cNvPicPr>
            <a:picLocks noGrp="1" noChangeAspect="1"/>
          </p:cNvPicPr>
          <p:nvPr>
            <p:ph type="pic" sz="quarter" idx="27"/>
          </p:nvPr>
        </p:nvPicPr>
        <p:blipFill>
          <a:blip r:embed="rId3">
            <a:extLst>
              <a:ext uri="{28A0092B-C50C-407E-A947-70E740481C1C}">
                <a14:useLocalDpi xmlns:a14="http://schemas.microsoft.com/office/drawing/2010/main" val="0"/>
              </a:ext>
            </a:extLst>
          </a:blip>
          <a:srcRect/>
          <a:stretch>
            <a:fillRect/>
          </a:stretch>
        </p:blipFill>
        <p:spPr/>
      </p:pic>
      <p:sp>
        <p:nvSpPr>
          <p:cNvPr id="28" name="Tekst — symbol zastępczy 27"/>
          <p:cNvSpPr>
            <a:spLocks noGrp="1"/>
          </p:cNvSpPr>
          <p:nvPr>
            <p:ph type="body" sz="quarter" idx="28"/>
          </p:nvPr>
        </p:nvSpPr>
        <p:spPr/>
        <p:txBody>
          <a:bodyPr rtlCol="0"/>
          <a:lstStyle/>
          <a:p>
            <a:pPr rtl="0"/>
            <a:endParaRPr lang="pl-PL" dirty="0"/>
          </a:p>
        </p:txBody>
      </p:sp>
      <p:sp>
        <p:nvSpPr>
          <p:cNvPr id="29" name="Tekst — symbol zastępczy 28"/>
          <p:cNvSpPr>
            <a:spLocks noGrp="1"/>
          </p:cNvSpPr>
          <p:nvPr>
            <p:ph type="body" sz="quarter" idx="29"/>
          </p:nvPr>
        </p:nvSpPr>
        <p:spPr/>
        <p:txBody>
          <a:bodyPr rtlCol="0"/>
          <a:lstStyle/>
          <a:p>
            <a:pPr rtl="0"/>
            <a:endParaRPr lang="pl-PL" dirty="0"/>
          </a:p>
        </p:txBody>
      </p:sp>
      <p:pic>
        <p:nvPicPr>
          <p:cNvPr id="16" name="Obraz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5743050" y="733620"/>
            <a:ext cx="749565" cy="397205"/>
          </a:xfrm>
          <a:prstGeom prst="rect">
            <a:avLst/>
          </a:prstGeom>
        </p:spPr>
      </p:pic>
      <p:pic>
        <p:nvPicPr>
          <p:cNvPr id="17" name="Obraz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16074" y="6917995"/>
            <a:ext cx="749565" cy="397205"/>
          </a:xfrm>
          <a:prstGeom prst="rect">
            <a:avLst/>
          </a:prstGeom>
        </p:spPr>
      </p:pic>
      <p:cxnSp>
        <p:nvCxnSpPr>
          <p:cNvPr id="18" name="Łącznik prosty 17"/>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9" name="Łącznik prosty 18"/>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344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 — symbol zastępczy 1"/>
          <p:cNvSpPr>
            <a:spLocks noGrp="1"/>
          </p:cNvSpPr>
          <p:nvPr>
            <p:ph type="body" sz="quarter" idx="20"/>
          </p:nvPr>
        </p:nvSpPr>
        <p:spPr/>
        <p:txBody>
          <a:bodyPr rtlCol="0"/>
          <a:lstStyle/>
          <a:p>
            <a:pPr rtl="0"/>
            <a:r>
              <a:rPr lang="pl-PL" dirty="0" smtClean="0"/>
              <a:t>Myślisz, że tak dobrze wyglądający dokument trudno sformatować? Wcale nie!</a:t>
            </a:r>
            <a:endParaRPr lang="pl-PL" dirty="0"/>
          </a:p>
        </p:txBody>
      </p:sp>
      <p:sp>
        <p:nvSpPr>
          <p:cNvPr id="3" name="Tekst — symbol zastępczy 2"/>
          <p:cNvSpPr>
            <a:spLocks noGrp="1"/>
          </p:cNvSpPr>
          <p:nvPr>
            <p:ph type="body" sz="quarter" idx="31"/>
          </p:nvPr>
        </p:nvSpPr>
        <p:spPr/>
        <p:txBody>
          <a:bodyPr rtlCol="0"/>
          <a:lstStyle/>
          <a:p>
            <a:pPr marL="0" indent="0" rtl="0">
              <a:lnSpc>
                <a:spcPct val="100000"/>
              </a:lnSpc>
              <a:buNone/>
            </a:pPr>
            <a:r>
              <a:rPr lang="pl-PL" dirty="0" smtClean="0"/>
              <a:t>Symbole zastępcze w tej broszurze są już sformatowane. Znajdziesz tu kilka porad ułatwiających rozpoczęcie pracy. </a:t>
            </a:r>
          </a:p>
          <a:p>
            <a:pPr rtl="0">
              <a:lnSpc>
                <a:spcPct val="100000"/>
              </a:lnSpc>
            </a:pPr>
            <a:r>
              <a:rPr lang="pl-PL" dirty="0" smtClean="0"/>
              <a:t>Jeśli chcesz dodać lub usunąć </a:t>
            </a:r>
            <a:r>
              <a:rPr lang="pl-PL" dirty="0" err="1" smtClean="0"/>
              <a:t>punktory</a:t>
            </a:r>
            <a:r>
              <a:rPr lang="pl-PL" dirty="0" smtClean="0"/>
              <a:t> w tekście, kliknij przycisk </a:t>
            </a:r>
            <a:r>
              <a:rPr lang="pl-PL" dirty="0" err="1" smtClean="0"/>
              <a:t>Punktory</a:t>
            </a:r>
            <a:r>
              <a:rPr lang="pl-PL" dirty="0" smtClean="0"/>
              <a:t> na karcie Narzędzia główne.</a:t>
            </a:r>
            <a:endParaRPr lang="pl-PL" dirty="0"/>
          </a:p>
        </p:txBody>
      </p:sp>
      <p:sp>
        <p:nvSpPr>
          <p:cNvPr id="4" name="Tekst — symbol zastępczy 3"/>
          <p:cNvSpPr>
            <a:spLocks noGrp="1"/>
          </p:cNvSpPr>
          <p:nvPr>
            <p:ph type="body" sz="quarter" idx="36"/>
          </p:nvPr>
        </p:nvSpPr>
        <p:spPr/>
        <p:txBody>
          <a:bodyPr rtlCol="0"/>
          <a:lstStyle/>
          <a:p>
            <a:pPr rtl="0"/>
            <a:r>
              <a:rPr lang="pl-PL" dirty="0" smtClean="0"/>
              <a:t>Dostosujesz błyskawicznie</a:t>
            </a:r>
            <a:endParaRPr lang="pl-PL" dirty="0"/>
          </a:p>
        </p:txBody>
      </p:sp>
      <p:sp>
        <p:nvSpPr>
          <p:cNvPr id="5" name="Tekst — symbol zastępczy 4"/>
          <p:cNvSpPr>
            <a:spLocks noGrp="1"/>
          </p:cNvSpPr>
          <p:nvPr>
            <p:ph type="body" sz="quarter" idx="37"/>
          </p:nvPr>
        </p:nvSpPr>
        <p:spPr/>
        <p:txBody>
          <a:bodyPr rtlCol="0"/>
          <a:lstStyle/>
          <a:p>
            <a:pPr rtl="0">
              <a:lnSpc>
                <a:spcPct val="100000"/>
              </a:lnSpc>
            </a:pPr>
            <a:r>
              <a:rPr lang="pl-PL" dirty="0" smtClean="0"/>
              <a:t>Aby zamienić zdjęcia, zaznacz i usuń jedno z nich. Następnie wstaw własne zdjęcie za pomocą ikony Wstaw obraz w symbolu zastępczym.</a:t>
            </a:r>
            <a:endParaRPr lang="pl-PL" dirty="0"/>
          </a:p>
        </p:txBody>
      </p:sp>
      <p:sp>
        <p:nvSpPr>
          <p:cNvPr id="6" name="Tekst — symbol zastępczy 5"/>
          <p:cNvSpPr>
            <a:spLocks noGrp="1"/>
          </p:cNvSpPr>
          <p:nvPr>
            <p:ph type="body" sz="quarter" idx="42"/>
          </p:nvPr>
        </p:nvSpPr>
        <p:spPr>
          <a:xfrm>
            <a:off x="7159752" y="1869240"/>
            <a:ext cx="2444114" cy="680483"/>
          </a:xfrm>
        </p:spPr>
        <p:txBody>
          <a:bodyPr rtlCol="0"/>
          <a:lstStyle/>
          <a:p>
            <a:pPr rtl="0"/>
            <a:r>
              <a:rPr lang="pl-PL" dirty="0" smtClean="0"/>
              <a:t>„Wasza firma jest najlepsza. Nie wiem, jak można się bez Was obyć”.</a:t>
            </a:r>
            <a:endParaRPr lang="pl-PL" dirty="0"/>
          </a:p>
        </p:txBody>
      </p:sp>
      <p:sp>
        <p:nvSpPr>
          <p:cNvPr id="7" name="Tekst — symbol zastępczy 6"/>
          <p:cNvSpPr>
            <a:spLocks noGrp="1"/>
          </p:cNvSpPr>
          <p:nvPr>
            <p:ph type="body" sz="quarter" idx="43"/>
          </p:nvPr>
        </p:nvSpPr>
        <p:spPr/>
        <p:txBody>
          <a:bodyPr rtlCol="0"/>
          <a:lstStyle/>
          <a:p>
            <a:pPr marL="0" indent="0" rtl="0">
              <a:lnSpc>
                <a:spcPct val="100000"/>
              </a:lnSpc>
              <a:buNone/>
            </a:pPr>
            <a:r>
              <a:rPr lang="pl-PL" dirty="0" smtClean="0"/>
              <a:t>Z pewnością możesz godzinami opowiadać, jak wspaniała jest Twoja firma. (Nic dziwnego — przecież jest świetna)!</a:t>
            </a:r>
          </a:p>
          <a:p>
            <a:pPr marL="0" indent="0" rtl="0">
              <a:lnSpc>
                <a:spcPct val="100000"/>
              </a:lnSpc>
              <a:buNone/>
            </a:pPr>
            <a:r>
              <a:rPr lang="pl-PL" dirty="0" smtClean="0"/>
              <a:t>Jednak broszura musi być krótka i treściwa, dlatego z lewej możesz wyjaśnić krótko, dlaczego Twoja firma jest lepsza od konkurencji, a tutaj pośrodku warto umieścić zwięzłą opowieść o odniesionym sukcesie.</a:t>
            </a:r>
          </a:p>
          <a:p>
            <a:pPr marL="0" indent="0" rtl="0">
              <a:lnSpc>
                <a:spcPct val="100000"/>
              </a:lnSpc>
              <a:buNone/>
            </a:pPr>
            <a:r>
              <a:rPr lang="pl-PL" dirty="0" smtClean="0"/>
              <a:t>Obszar z prawej świetnie się nadaje na wspaniałe opinie klientów i zestawienie kluczowych produktów lub usług.</a:t>
            </a:r>
            <a:endParaRPr lang="pl-PL" dirty="0"/>
          </a:p>
        </p:txBody>
      </p:sp>
      <p:sp>
        <p:nvSpPr>
          <p:cNvPr id="8" name="Tekst — symbol zastępczy 7"/>
          <p:cNvSpPr>
            <a:spLocks noGrp="1"/>
          </p:cNvSpPr>
          <p:nvPr>
            <p:ph type="body" sz="quarter" idx="48"/>
          </p:nvPr>
        </p:nvSpPr>
        <p:spPr>
          <a:xfrm>
            <a:off x="7155180" y="4612439"/>
            <a:ext cx="2441448" cy="2702761"/>
          </a:xfrm>
        </p:spPr>
        <p:txBody>
          <a:bodyPr rtlCol="0"/>
          <a:lstStyle/>
          <a:p>
            <a:pPr rtl="0">
              <a:lnSpc>
                <a:spcPct val="100000"/>
              </a:lnSpc>
            </a:pPr>
            <a:r>
              <a:rPr lang="pl-PL" dirty="0" smtClean="0"/>
              <a:t>Nie wstydź się! Pochwal się swoimi osiągnięciami. W tym miejscu podaj najważniejsze informacje o tym, czym się zajmuje Twoja firma.</a:t>
            </a:r>
          </a:p>
          <a:p>
            <a:pPr rtl="0">
              <a:lnSpc>
                <a:spcPct val="100000"/>
              </a:lnSpc>
            </a:pPr>
            <a:r>
              <a:rPr lang="pl-PL" dirty="0" smtClean="0"/>
              <a:t>W tym miejscu możesz też umieścić szybki opis działalności. Wyobraź sobie, że masz tylko kilka sekund na przedstawienie komuś swoich produktów lub usług — co warto o nich powiedzieć?</a:t>
            </a:r>
            <a:endParaRPr lang="pl-PL" dirty="0"/>
          </a:p>
        </p:txBody>
      </p:sp>
      <p:sp>
        <p:nvSpPr>
          <p:cNvPr id="9" name="Tekst — symbol zastępczy 8"/>
          <p:cNvSpPr>
            <a:spLocks noGrp="1"/>
          </p:cNvSpPr>
          <p:nvPr>
            <p:ph type="body" sz="quarter" idx="49"/>
          </p:nvPr>
        </p:nvSpPr>
        <p:spPr/>
        <p:txBody>
          <a:bodyPr rtlCol="0"/>
          <a:lstStyle/>
          <a:p>
            <a:pPr rtl="0"/>
            <a:r>
              <a:rPr lang="pl-PL" dirty="0" smtClean="0"/>
              <a:t>Co umieścić w takiej broszurze?</a:t>
            </a:r>
            <a:endParaRPr lang="pl-PL" dirty="0"/>
          </a:p>
        </p:txBody>
      </p:sp>
      <p:pic>
        <p:nvPicPr>
          <p:cNvPr id="23" name="Obraz — symbol zastępczy 22" descr="Sylwetka mężczyzny na lotnisku" title="Obraz przykładowy"/>
          <p:cNvPicPr>
            <a:picLocks noGrp="1" noChangeAspect="1"/>
          </p:cNvPicPr>
          <p:nvPr>
            <p:ph type="pic" sz="quarter" idx="27"/>
          </p:nvPr>
        </p:nvPicPr>
        <p:blipFill rotWithShape="1">
          <a:blip r:embed="rId3" cstate="print">
            <a:extLst>
              <a:ext uri="{28A0092B-C50C-407E-A947-70E740481C1C}">
                <a14:useLocalDpi xmlns:a14="http://schemas.microsoft.com/office/drawing/2010/main" val="0"/>
              </a:ext>
            </a:extLst>
          </a:blip>
          <a:srcRect/>
          <a:stretch/>
        </p:blipFill>
        <p:spPr/>
      </p:pic>
      <p:pic>
        <p:nvPicPr>
          <p:cNvPr id="24" name="Obraz — symbol zastępczy 23" descr="Zbliżenie fasady hotelu" title="Obraz przykładowy"/>
          <p:cNvPicPr>
            <a:picLocks noGrp="1" noChangeAspect="1"/>
          </p:cNvPicPr>
          <p:nvPr>
            <p:ph type="pic" sz="quarter" idx="50"/>
          </p:nvPr>
        </p:nvPicPr>
        <p:blipFill>
          <a:blip r:embed="rId4" cstate="print">
            <a:extLst>
              <a:ext uri="{28A0092B-C50C-407E-A947-70E740481C1C}">
                <a14:useLocalDpi xmlns:a14="http://schemas.microsoft.com/office/drawing/2010/main" val="0"/>
              </a:ext>
            </a:extLst>
          </a:blip>
          <a:srcRect/>
          <a:stretch>
            <a:fillRect/>
          </a:stretch>
        </p:blipFill>
        <p:spPr/>
      </p:pic>
      <p:sp>
        <p:nvSpPr>
          <p:cNvPr id="12" name="Tekst — symbol zastępczy 11"/>
          <p:cNvSpPr>
            <a:spLocks noGrp="1"/>
          </p:cNvSpPr>
          <p:nvPr>
            <p:ph type="body" sz="quarter" idx="29"/>
          </p:nvPr>
        </p:nvSpPr>
        <p:spPr>
          <a:xfrm>
            <a:off x="434340" y="2010962"/>
            <a:ext cx="2423160" cy="36576"/>
          </a:xfrm>
        </p:spPr>
        <p:txBody>
          <a:bodyPr rtlCol="0"/>
          <a:lstStyle/>
          <a:p>
            <a:pPr rtl="0"/>
            <a:endParaRPr lang="pl-PL" dirty="0"/>
          </a:p>
        </p:txBody>
      </p:sp>
      <p:sp>
        <p:nvSpPr>
          <p:cNvPr id="13" name="Tekst — symbol zastępczy 12"/>
          <p:cNvSpPr>
            <a:spLocks noGrp="1"/>
          </p:cNvSpPr>
          <p:nvPr>
            <p:ph type="body" sz="quarter" idx="51"/>
          </p:nvPr>
        </p:nvSpPr>
        <p:spPr/>
        <p:txBody>
          <a:bodyPr rtlCol="0"/>
          <a:lstStyle/>
          <a:p>
            <a:pPr rtl="0"/>
            <a:endParaRPr lang="pl-PL" dirty="0"/>
          </a:p>
        </p:txBody>
      </p:sp>
      <p:sp>
        <p:nvSpPr>
          <p:cNvPr id="14" name="Tekst — symbol zastępczy 13"/>
          <p:cNvSpPr>
            <a:spLocks noGrp="1"/>
          </p:cNvSpPr>
          <p:nvPr>
            <p:ph type="body" sz="quarter" idx="52"/>
          </p:nvPr>
        </p:nvSpPr>
        <p:spPr>
          <a:xfrm>
            <a:off x="7155180" y="569862"/>
            <a:ext cx="2441448" cy="1065461"/>
          </a:xfrm>
        </p:spPr>
        <p:txBody>
          <a:bodyPr rtlCol="0"/>
          <a:lstStyle/>
          <a:p>
            <a:pPr rtl="0"/>
            <a:r>
              <a:rPr lang="pl-PL" dirty="0" smtClean="0"/>
              <a:t>Skoncentruj się na tym, co Twoja firma robi najlepiej</a:t>
            </a:r>
            <a:endParaRPr lang="pl-PL" dirty="0"/>
          </a:p>
        </p:txBody>
      </p:sp>
      <p:sp>
        <p:nvSpPr>
          <p:cNvPr id="15" name="Tekst — symbol zastępczy 14"/>
          <p:cNvSpPr>
            <a:spLocks noGrp="1"/>
          </p:cNvSpPr>
          <p:nvPr>
            <p:ph type="body" sz="quarter" idx="53"/>
          </p:nvPr>
        </p:nvSpPr>
        <p:spPr>
          <a:xfrm>
            <a:off x="7155180" y="1699457"/>
            <a:ext cx="2423160" cy="36576"/>
          </a:xfrm>
        </p:spPr>
        <p:txBody>
          <a:bodyPr rtlCol="0"/>
          <a:lstStyle/>
          <a:p>
            <a:pPr rtl="0"/>
            <a:endParaRPr lang="pl-PL" dirty="0"/>
          </a:p>
        </p:txBody>
      </p:sp>
      <p:sp>
        <p:nvSpPr>
          <p:cNvPr id="16" name="Tekst — symbol zastępczy 15"/>
          <p:cNvSpPr>
            <a:spLocks noGrp="1"/>
          </p:cNvSpPr>
          <p:nvPr>
            <p:ph type="body" sz="quarter" idx="54"/>
          </p:nvPr>
        </p:nvSpPr>
        <p:spPr>
          <a:xfrm>
            <a:off x="7159752" y="2607969"/>
            <a:ext cx="2444114" cy="281997"/>
          </a:xfrm>
        </p:spPr>
        <p:txBody>
          <a:bodyPr rtlCol="0"/>
          <a:lstStyle/>
          <a:p>
            <a:pPr rtl="0"/>
            <a:r>
              <a:rPr lang="pl-PL" dirty="0" smtClean="0"/>
              <a:t>Bardzo mądry klient</a:t>
            </a:r>
            <a:endParaRPr lang="pl-PL" dirty="0"/>
          </a:p>
        </p:txBody>
      </p:sp>
      <p:sp>
        <p:nvSpPr>
          <p:cNvPr id="17" name="Tekst — symbol zastępczy 16"/>
          <p:cNvSpPr>
            <a:spLocks noGrp="1"/>
          </p:cNvSpPr>
          <p:nvPr>
            <p:ph type="body" sz="quarter" idx="55"/>
          </p:nvPr>
        </p:nvSpPr>
        <p:spPr>
          <a:xfrm>
            <a:off x="7159752" y="2889966"/>
            <a:ext cx="2444114" cy="680483"/>
          </a:xfrm>
        </p:spPr>
        <p:txBody>
          <a:bodyPr rtlCol="0"/>
          <a:lstStyle/>
          <a:p>
            <a:pPr rtl="0"/>
            <a:r>
              <a:rPr lang="pl-PL" dirty="0" smtClean="0"/>
              <a:t>„Polecamy wszystkim Twoją firmę przy każdej okazji, ponieważ jest świetna!”</a:t>
            </a:r>
            <a:endParaRPr lang="pl-PL" dirty="0"/>
          </a:p>
        </p:txBody>
      </p:sp>
      <p:sp>
        <p:nvSpPr>
          <p:cNvPr id="18" name="Tekst — symbol zastępczy 17"/>
          <p:cNvSpPr>
            <a:spLocks noGrp="1"/>
          </p:cNvSpPr>
          <p:nvPr>
            <p:ph type="body" sz="quarter" idx="56"/>
          </p:nvPr>
        </p:nvSpPr>
        <p:spPr>
          <a:xfrm>
            <a:off x="7159752" y="3628695"/>
            <a:ext cx="2444114" cy="283464"/>
          </a:xfrm>
        </p:spPr>
        <p:txBody>
          <a:bodyPr rtlCol="0"/>
          <a:lstStyle/>
          <a:p>
            <a:pPr rtl="0"/>
            <a:r>
              <a:rPr lang="pl-PL" dirty="0" smtClean="0"/>
              <a:t>Kolejny zadowolony klient</a:t>
            </a:r>
            <a:endParaRPr lang="pl-PL" dirty="0"/>
          </a:p>
        </p:txBody>
      </p:sp>
      <p:sp>
        <p:nvSpPr>
          <p:cNvPr id="19" name="Tekst — symbol zastępczy 18"/>
          <p:cNvSpPr>
            <a:spLocks noGrp="1"/>
          </p:cNvSpPr>
          <p:nvPr>
            <p:ph type="body" sz="quarter" idx="57"/>
          </p:nvPr>
        </p:nvSpPr>
        <p:spPr>
          <a:xfrm>
            <a:off x="7155180" y="3912159"/>
            <a:ext cx="2441448" cy="487629"/>
          </a:xfrm>
        </p:spPr>
        <p:txBody>
          <a:bodyPr rtlCol="0"/>
          <a:lstStyle/>
          <a:p>
            <a:pPr rtl="0"/>
            <a:r>
              <a:rPr lang="pl-PL" dirty="0" smtClean="0"/>
              <a:t>Najważniejsza oferta</a:t>
            </a:r>
            <a:endParaRPr lang="pl-PL" dirty="0"/>
          </a:p>
        </p:txBody>
      </p:sp>
      <p:sp>
        <p:nvSpPr>
          <p:cNvPr id="20" name="Tekst — symbol zastępczy 19"/>
          <p:cNvSpPr>
            <a:spLocks noGrp="1"/>
          </p:cNvSpPr>
          <p:nvPr>
            <p:ph type="body" sz="quarter" idx="58"/>
          </p:nvPr>
        </p:nvSpPr>
        <p:spPr>
          <a:xfrm>
            <a:off x="7155180" y="4463923"/>
            <a:ext cx="2423160" cy="36576"/>
          </a:xfrm>
        </p:spPr>
        <p:txBody>
          <a:bodyPr rtlCol="0"/>
          <a:lstStyle/>
          <a:p>
            <a:pPr rtl="0"/>
            <a:endParaRPr lang="pl-PL" dirty="0"/>
          </a:p>
        </p:txBody>
      </p:sp>
      <p:cxnSp>
        <p:nvCxnSpPr>
          <p:cNvPr id="21" name="Łącznik prosty 20"/>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22" name="Łącznik prosty 2"/>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5467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Czarna broszura 27,9 x 21,6">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ckBrochure.potx" id="{E82E603B-C300-4B3A-8D8B-62F7AA018760}" vid="{6A0FD953-A5A3-4406-8679-4C255090AC8E}"/>
    </a:ext>
  </a:extLst>
</a:theme>
</file>

<file path=ppt/theme/theme2.xml><?xml version="1.0" encoding="utf-8"?>
<a:theme xmlns:a="http://schemas.openxmlformats.org/drawingml/2006/main" name="Motyw pakietu Office">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Black Brochure">
      <a:dk1>
        <a:sysClr val="windowText" lastClr="000000"/>
      </a:dk1>
      <a:lt1>
        <a:sysClr val="window" lastClr="FFFFFF"/>
      </a:lt1>
      <a:dk2>
        <a:srgbClr val="000000"/>
      </a:dk2>
      <a:lt2>
        <a:srgbClr val="F8F8F8"/>
      </a:lt2>
      <a:accent1>
        <a:srgbClr val="EF4623"/>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92355CA-56AF-4BDE-95DC-9786C08C81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950E548-EB92-45B1-BD32-B49FA21BA3C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3927621-33BA-4C7B-B00E-AAFA1CE7DB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526</Words>
  <Application>Microsoft Office PowerPoint</Application>
  <PresentationFormat>Niestandardowy</PresentationFormat>
  <Paragraphs>41</Paragraphs>
  <Slides>2</Slides>
  <Notes>2</Notes>
  <HiddenSlides>0</HiddenSlides>
  <MMClips>0</MMClips>
  <ScaleCrop>false</ScaleCrop>
  <HeadingPairs>
    <vt:vector size="6" baseType="variant">
      <vt:variant>
        <vt:lpstr>Używane czcionki</vt:lpstr>
      </vt:variant>
      <vt:variant>
        <vt:i4>1</vt:i4>
      </vt:variant>
      <vt:variant>
        <vt:lpstr>Motyw</vt:lpstr>
      </vt:variant>
      <vt:variant>
        <vt:i4>1</vt:i4>
      </vt:variant>
      <vt:variant>
        <vt:lpstr>Tytuły slajdów</vt:lpstr>
      </vt:variant>
      <vt:variant>
        <vt:i4>2</vt:i4>
      </vt:variant>
    </vt:vector>
  </HeadingPairs>
  <TitlesOfParts>
    <vt:vector size="4" baseType="lpstr">
      <vt:lpstr>Arial</vt:lpstr>
      <vt:lpstr>Czarna broszura 27,9 x 21,6</vt:lpstr>
      <vt:lpstr>Prezentacja programu PowerPoint</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2013-07-31T14:07:30Z</dcterms:created>
  <dcterms:modified xsi:type="dcterms:W3CDTF">2014-01-27T10:02:16Z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