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794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00A65721-4AD9-4F4E-91E4-B38E00E4EEF4}" type="datetimeFigureOut">
              <a:rPr lang="pl-PL"/>
              <a:t>2013-12-13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09D8C508-A143-4FC7-94DD-2868E3E037EE}" type="slidenum">
              <a:rPr lang="pl-PL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95DC5D78-39BE-4C7D-9783-22D5EAEFC7B2}" type="datetimeFigureOut">
              <a:rPr lang="pl-PL"/>
              <a:t>2013-12-13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41EFBA75-BA90-4A61-9717-741EDD6841F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Nie wstydź się! Aby dodać własną wiadomość lub nadawcę kartki, zaznacz tekst na tej stronie i wpisz własny. (Tekst u góry zostanie automatycznie obrócony do góry nogami</a:t>
            </a:r>
            <a:r>
              <a:rPr lang="pl-PL" dirty="0" smtClean="0"/>
              <a:t>).</a:t>
            </a:r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312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Nie wstydź się! Aby dodać własną wiadomość lub nadawcę kartki, zaznacz tekst na tej stronie i wpisz własny. (Tekst u góry zostanie automatycznie obrócony do góry nogami</a:t>
            </a:r>
            <a:r>
              <a:rPr lang="pl-PL" dirty="0" smtClean="0"/>
              <a:t>).</a:t>
            </a:r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463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ona zewnętrz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Prostokąt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pic>
          <p:nvPicPr>
            <p:cNvPr id="33" name="Obraz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Prostokąt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35" name="Dowolny kształt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38" name="Tekst — symbol zastępczy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95000"/>
              </a:lnSpc>
              <a:spcBef>
                <a:spcPts val="0"/>
              </a:spcBef>
              <a:buNone/>
              <a:defRPr lang="pl-PL" sz="54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l-PL" dirty="0"/>
              <a:t>Kliknij, aby edytować tekst</a:t>
            </a:r>
          </a:p>
        </p:txBody>
      </p:sp>
      <p:sp>
        <p:nvSpPr>
          <p:cNvPr id="17" name="Dowolny kształt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44" name="Tekst — symbol zastępczy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pl-PL" sz="48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l-PL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ona wewnętrz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38" name="Tekst — symbol zastępczy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pl-PL" sz="42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rPr lang="pl-PL"/>
              <a:t>2013-12-13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pl-P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l-P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pl-PL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pl-PL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 — symbol zastępczy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sz="4400" dirty="0"/>
              <a:t>wszystkiego najlepszego z okazji </a:t>
            </a:r>
            <a:r>
              <a:rPr lang="pl-PL" sz="4800" dirty="0"/>
              <a:t>urodzin</a:t>
            </a:r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 smtClean="0"/>
              <a:t>18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dirty="0"/>
              <a:t>wszystkiego najlepszego z okazji </a:t>
            </a:r>
            <a:r>
              <a:rPr lang="pl-PL" dirty="0" smtClean="0"/>
              <a:t>18 </a:t>
            </a:r>
            <a:r>
              <a:rPr lang="pl-PL" dirty="0"/>
              <a:t>urodzin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tka urodzinowa z fioletową wstążką">
  <a:themeElements>
    <a:clrScheme name="Wstążka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PrplRibbon.potx" id="{54DE01EA-B542-42FE-BBD8-EF82F823887C}" vid="{10AC4841-01EB-4DCA-8B15-9B9F1D5044B4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647CD0-FDA2-40A5-8CF4-962DE78A1A0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3C5F75-376A-4EE3-88D7-C9B57E11BA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4BFAAD-713C-42E1-8EFC-A134DEA70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</Words>
  <Application>Microsoft Office PowerPoint</Application>
  <PresentationFormat>Niestandardowy</PresentationFormat>
  <Paragraphs>7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Century</vt:lpstr>
      <vt:lpstr>Kartka urodzinowa z fioletową wstążką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2013-07-31T02:00:19Z</dcterms:created>
  <dcterms:modified xsi:type="dcterms:W3CDTF">2013-12-13T10:29:17Z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