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73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7772400" cy="10058400"/>
  <p:notesSz cx="6858000" cy="9144000"/>
  <p:defaultTextStyle>
    <a:defPPr rtl="0">
      <a:defRPr lang="pl-PL"/>
    </a:defPPr>
    <a:lvl1pPr marL="0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2" autoAdjust="0"/>
    <p:restoredTop sz="96259" autoAdjust="0"/>
  </p:normalViewPr>
  <p:slideViewPr>
    <p:cSldViewPr>
      <p:cViewPr varScale="1">
        <p:scale>
          <a:sx n="65" d="100"/>
          <a:sy n="65" d="100"/>
        </p:scale>
        <p:origin x="2544" y="7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280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BB0CC6A5-DFAD-4101-B736-84DD7D3E361A}" type="datetime1">
              <a:rPr lang="pl-PL" smtClean="0"/>
              <a:pPr algn="r" rtl="0"/>
              <a:t>2014-01-27</a:t>
            </a:fld>
            <a:endParaRPr lang="pl-PL" dirty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l-PL" dirty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pl-PL" dirty="0" smtClean="0"/>
              <a:t>‹#›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14454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główek — symbol zastępcz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3" name="Data — symbol zastępcz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/>
            <a:fld id="{D209E5B5-883A-4E76-8EBB-ED160ECE4FB5}" type="datetime1">
              <a:rPr lang="pl-PL" noProof="0" smtClean="0"/>
              <a:pPr algn="r"/>
              <a:t>2014-01-27</a:t>
            </a:fld>
            <a:endParaRPr lang="pl-PL" noProof="0" dirty="0"/>
          </a:p>
        </p:txBody>
      </p:sp>
      <p:sp>
        <p:nvSpPr>
          <p:cNvPr id="4" name="Obraz slajdu — symbol zastępczy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l-PL" noProof="0" dirty="0"/>
          </a:p>
        </p:txBody>
      </p:sp>
      <p:sp>
        <p:nvSpPr>
          <p:cNvPr id="5" name="Notatki — symbol zastępcz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l-PL" noProof="0" dirty="0" smtClean="0"/>
              <a:t>Kliknij, aby edytować style wzorca tekstu</a:t>
            </a:r>
          </a:p>
          <a:p>
            <a:pPr lvl="1" rtl="0"/>
            <a:r>
              <a:rPr lang="pl-PL" noProof="0" dirty="0" smtClean="0"/>
              <a:t>Drugi poziom</a:t>
            </a:r>
          </a:p>
          <a:p>
            <a:pPr lvl="2" rtl="0"/>
            <a:r>
              <a:rPr lang="pl-PL" noProof="0" dirty="0" smtClean="0"/>
              <a:t>Trzeci poziom</a:t>
            </a:r>
          </a:p>
          <a:p>
            <a:pPr lvl="3" rtl="0"/>
            <a:r>
              <a:rPr lang="pl-PL" noProof="0" dirty="0" smtClean="0"/>
              <a:t>Czwarty poziom</a:t>
            </a:r>
          </a:p>
          <a:p>
            <a:pPr lvl="4" rtl="0"/>
            <a:r>
              <a:rPr lang="pl-PL" noProof="0" dirty="0" smtClean="0"/>
              <a:t>Piąty poziom</a:t>
            </a:r>
            <a:endParaRPr lang="pl-PL" noProof="0" dirty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l-PL" noProof="0" dirty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r>
              <a:rPr lang="pl-PL" noProof="0" dirty="0" smtClean="0"/>
              <a:t>‹#›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432658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noProof="0" dirty="0" smtClean="0"/>
              <a:t>Dostosuj ten transparent, wpisując własną wiadomość. Zaznacz literę i dodaj własny tekst. Używaj jednego znaku na slajd.</a:t>
            </a:r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3453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Dostosuj ten transparent, wpisując własną wiadomość. Zaznacz literę i dodaj własny tekst. Używaj jednego znaku na slajd.</a:t>
            </a:r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10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7793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Dostosuj ten transparent, wpisując własną wiadomość. Zaznacz literę i dodaj własny tekst. Używaj jednego znaku na slajd.</a:t>
            </a:r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9880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Dostosuj ten transparent, wpisując własną wiadomość. Zaznacz literę i dodaj własny tekst. Używaj jednego znaku na slajd.</a:t>
            </a:r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6016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Dostosuj ten transparent, wpisując własną wiadomość. Zaznacz literę i dodaj własny tekst. Używaj jednego znaku na slajd.</a:t>
            </a:r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800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Dostosuj ten transparent, wpisując własną wiadomość. Zaznacz literę i dodaj własny tekst. Używaj jednego znaku na slajd.</a:t>
            </a:r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326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Dostosuj ten transparent, wpisując własną wiadomość. Zaznacz literę i dodaj własny tekst. Używaj jednego znaku na slajd.</a:t>
            </a:r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420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Dostosuj ten transparent, wpisując własną wiadomość. Zaznacz literę i dodaj własny tekst. Używaj jednego znaku na slajd.</a:t>
            </a:r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491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Dostosuj ten transparent, wpisując własną wiadomość. Zaznacz literę i dodaj własny tekst. Używaj jednego znaku na slajd.</a:t>
            </a:r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126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Dostosuj ten transparent, wpisując własną wiadomość. Zaznacz literę i dodaj własny tekst. Używaj jednego znaku na slajd.</a:t>
            </a:r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295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Dostosuj ten transparent, wpisując własną wiadomość. Zaznacz literę i dodaj własny tekst. Używaj jednego znaku na slajd.</a:t>
            </a:r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11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Dostosuj ten transparent, wpisując własną wiadomość. Zaznacz literę i dodaj własny tekst. Używaj jednego znaku na slajd.</a:t>
            </a:r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9360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Dostosuj ten transparent, wpisując własną wiadomość. Zaznacz literę i dodaj własny tekst. Używaj jednego znaku na slajd.</a:t>
            </a:r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8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80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raz slajdu — symbol zastępcz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atki — symbol zastępcz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pl-PL" noProof="0" dirty="0" smtClean="0"/>
              <a:t>Dostosuj ten transparent, wpisując własną wiadomość. Zaznacz literę i dodaj własny tekst. Używaj jednego znaku na slajd.</a:t>
            </a:r>
            <a:endParaRPr lang="pl-PL" noProof="0" dirty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23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Łącznik prosty 13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rostokąt zaokrąglony 6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2207" noProof="0" dirty="0"/>
          </a:p>
        </p:txBody>
      </p:sp>
      <p:cxnSp>
        <p:nvCxnSpPr>
          <p:cNvPr id="11" name="Łącznik prosty 10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mb 8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3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2207" noProof="0" dirty="0"/>
          </a:p>
        </p:txBody>
      </p:sp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62600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1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pl-PL" noProof="0" dirty="0" smtClean="0"/>
              <a:t>x</a:t>
            </a:r>
            <a:endParaRPr lang="pl-PL" noProof="0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pl-PL" sz="1320" noProof="0" dirty="0" smtClean="0"/>
              <a:t>Rozetnij papier wzdłuż linii</a:t>
            </a:r>
            <a:r>
              <a:rPr lang="pl-PL" sz="1320" baseline="0" noProof="0" dirty="0" smtClean="0"/>
              <a:t> kropkowanej</a:t>
            </a:r>
            <a:endParaRPr lang="pl-PL" sz="1320" noProof="0" dirty="0"/>
          </a:p>
        </p:txBody>
      </p:sp>
    </p:spTree>
    <p:extLst>
      <p:ext uri="{BB962C8B-B14F-4D97-AF65-F5344CB8AC3E}">
        <p14:creationId xmlns:p14="http://schemas.microsoft.com/office/powerpoint/2010/main" val="303187584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2207" noProof="0" dirty="0"/>
          </a:p>
        </p:txBody>
      </p:sp>
      <p:cxnSp>
        <p:nvCxnSpPr>
          <p:cNvPr id="14" name="Łącznik prosty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mb 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2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2207" noProof="0" dirty="0"/>
          </a:p>
        </p:txBody>
      </p:sp>
      <p:cxnSp>
        <p:nvCxnSpPr>
          <p:cNvPr id="10" name="Łącznik prosty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214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3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pl-PL" noProof="0" dirty="0" smtClean="0"/>
              <a:t>x</a:t>
            </a:r>
            <a:endParaRPr lang="pl-PL" noProof="0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pl-PL" sz="1320" noProof="0" dirty="0" smtClean="0"/>
              <a:t>Rozetnij papier wzdłuż linii</a:t>
            </a:r>
            <a:r>
              <a:rPr lang="pl-PL" sz="1320" baseline="0" noProof="0" dirty="0" smtClean="0"/>
              <a:t> kropkowanej</a:t>
            </a:r>
            <a:endParaRPr lang="pl-PL" sz="1320" noProof="0" dirty="0"/>
          </a:p>
        </p:txBody>
      </p:sp>
    </p:spTree>
    <p:extLst>
      <p:ext uri="{BB962C8B-B14F-4D97-AF65-F5344CB8AC3E}">
        <p14:creationId xmlns:p14="http://schemas.microsoft.com/office/powerpoint/2010/main" val="303347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2207" noProof="0" dirty="0"/>
          </a:p>
        </p:txBody>
      </p:sp>
      <p:cxnSp>
        <p:nvCxnSpPr>
          <p:cNvPr id="14" name="Łącznik prosty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mb 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1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2207" noProof="0" dirty="0"/>
          </a:p>
        </p:txBody>
      </p:sp>
      <p:cxnSp>
        <p:nvCxnSpPr>
          <p:cNvPr id="10" name="Łącznik prosty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214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2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pl-PL" noProof="0" dirty="0" smtClean="0"/>
              <a:t>x</a:t>
            </a:r>
            <a:endParaRPr lang="pl-PL" noProof="0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pl-PL" sz="1320" noProof="0" dirty="0" smtClean="0"/>
              <a:t>Rozetnij papier wzdłuż linii</a:t>
            </a:r>
            <a:r>
              <a:rPr lang="pl-PL" sz="1320" baseline="0" noProof="0" dirty="0" smtClean="0"/>
              <a:t> kropkowanej</a:t>
            </a:r>
            <a:endParaRPr lang="pl-PL" sz="1320" noProof="0" dirty="0"/>
          </a:p>
        </p:txBody>
      </p:sp>
    </p:spTree>
    <p:extLst>
      <p:ext uri="{BB962C8B-B14F-4D97-AF65-F5344CB8AC3E}">
        <p14:creationId xmlns:p14="http://schemas.microsoft.com/office/powerpoint/2010/main" val="3916215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2207" noProof="0" dirty="0"/>
          </a:p>
        </p:txBody>
      </p:sp>
      <p:cxnSp>
        <p:nvCxnSpPr>
          <p:cNvPr id="14" name="Łącznik prosty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mb 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1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2207" noProof="0" dirty="0"/>
          </a:p>
        </p:txBody>
      </p:sp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552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3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pl-PL" noProof="0" dirty="0" smtClean="0"/>
              <a:t>x</a:t>
            </a:r>
            <a:endParaRPr lang="pl-PL" noProof="0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pl-PL" sz="1320" noProof="0" dirty="0" smtClean="0"/>
              <a:t>Rozetnij papier wzdłuż linii</a:t>
            </a:r>
            <a:r>
              <a:rPr lang="pl-PL" sz="1320" baseline="0" noProof="0" dirty="0" smtClean="0"/>
              <a:t> kropkowanej</a:t>
            </a:r>
            <a:endParaRPr lang="pl-PL" sz="1320" noProof="0" dirty="0"/>
          </a:p>
        </p:txBody>
      </p:sp>
      <p:cxnSp>
        <p:nvCxnSpPr>
          <p:cNvPr id="10" name="Łącznik prosty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60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2207" noProof="0" dirty="0"/>
          </a:p>
        </p:txBody>
      </p:sp>
      <p:cxnSp>
        <p:nvCxnSpPr>
          <p:cNvPr id="14" name="Łącznik prosty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mb 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2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2207" noProof="0" dirty="0"/>
          </a:p>
        </p:txBody>
      </p:sp>
      <p:cxnSp>
        <p:nvCxnSpPr>
          <p:cNvPr id="10" name="Łącznik prosty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214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1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pl-PL" noProof="0" dirty="0" smtClean="0"/>
              <a:t>x</a:t>
            </a:r>
            <a:endParaRPr lang="pl-PL" noProof="0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pl-PL" sz="1320" noProof="0" dirty="0" smtClean="0"/>
              <a:t>Rozetnij papier wzdłuż linii</a:t>
            </a:r>
            <a:r>
              <a:rPr lang="pl-PL" sz="1320" baseline="0" noProof="0" dirty="0" smtClean="0"/>
              <a:t> kropkowanej</a:t>
            </a:r>
            <a:endParaRPr lang="pl-PL" sz="1320" noProof="0" dirty="0"/>
          </a:p>
        </p:txBody>
      </p:sp>
    </p:spTree>
    <p:extLst>
      <p:ext uri="{BB962C8B-B14F-4D97-AF65-F5344CB8AC3E}">
        <p14:creationId xmlns:p14="http://schemas.microsoft.com/office/powerpoint/2010/main" val="1508351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2207" noProof="0" dirty="0"/>
          </a:p>
        </p:txBody>
      </p:sp>
      <p:cxnSp>
        <p:nvCxnSpPr>
          <p:cNvPr id="14" name="Łącznik prosty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mb 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3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 sz="2207" noProof="0" dirty="0"/>
          </a:p>
        </p:txBody>
      </p:sp>
      <p:cxnSp>
        <p:nvCxnSpPr>
          <p:cNvPr id="10" name="Łącznik prosty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214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2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pl-PL" noProof="0" dirty="0" smtClean="0"/>
              <a:t>x</a:t>
            </a:r>
            <a:endParaRPr lang="pl-PL" noProof="0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2418080" y="7552951"/>
            <a:ext cx="293624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pl-PL" sz="1320" noProof="0" dirty="0" smtClean="0"/>
              <a:t>Rozetnij papier wzdłuż linii</a:t>
            </a:r>
            <a:r>
              <a:rPr lang="pl-PL" sz="1320" baseline="0" noProof="0" dirty="0" smtClean="0"/>
              <a:t> kropkowanej</a:t>
            </a:r>
            <a:endParaRPr lang="pl-PL" sz="1320" noProof="0" dirty="0"/>
          </a:p>
        </p:txBody>
      </p:sp>
    </p:spTree>
    <p:extLst>
      <p:ext uri="{BB962C8B-B14F-4D97-AF65-F5344CB8AC3E}">
        <p14:creationId xmlns:p14="http://schemas.microsoft.com/office/powerpoint/2010/main" val="4235796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— symbol zastępczy 1"/>
          <p:cNvSpPr>
            <a:spLocks noGrp="1"/>
          </p:cNvSpPr>
          <p:nvPr>
            <p:ph type="title"/>
          </p:nvPr>
        </p:nvSpPr>
        <p:spPr>
          <a:xfrm>
            <a:off x="534354" y="535520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l-PL" noProof="0" dirty="0" smtClean="0"/>
              <a:t>Kliknij, aby edytować styl</a:t>
            </a:r>
            <a:endParaRPr lang="pl-PL" noProof="0" dirty="0"/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534354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l-PL" noProof="0" dirty="0" smtClean="0"/>
              <a:t>Kliknij, aby edytować style wzorca tekstu</a:t>
            </a:r>
          </a:p>
          <a:p>
            <a:pPr lvl="1" rtl="0"/>
            <a:r>
              <a:rPr lang="pl-PL" noProof="0" dirty="0" smtClean="0"/>
              <a:t>Drugi poziom</a:t>
            </a:r>
          </a:p>
          <a:p>
            <a:pPr lvl="2" rtl="0"/>
            <a:r>
              <a:rPr lang="pl-PL" noProof="0" dirty="0" smtClean="0"/>
              <a:t>Trzeci poziom</a:t>
            </a:r>
          </a:p>
          <a:p>
            <a:pPr lvl="3" rtl="0"/>
            <a:r>
              <a:rPr lang="pl-PL" noProof="0" dirty="0" smtClean="0"/>
              <a:t>Czwarty poziom</a:t>
            </a:r>
          </a:p>
          <a:p>
            <a:pPr lvl="4" rtl="0"/>
            <a:r>
              <a:rPr lang="pl-PL" noProof="0" dirty="0" smtClean="0"/>
              <a:t>Piąty poziom</a:t>
            </a:r>
            <a:endParaRPr lang="pl-PL" noProof="0" dirty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2"/>
          </p:nvPr>
        </p:nvSpPr>
        <p:spPr>
          <a:xfrm>
            <a:off x="534352" y="9322650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3985A-A2A0-4263-A0EF-BF177219D3AE}" type="datetime1">
              <a:rPr lang="pl-PL" noProof="0" smtClean="0"/>
              <a:pPr/>
              <a:t>2014-01-27</a:t>
            </a:fld>
            <a:endParaRPr lang="pl-PL" noProof="0" dirty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3"/>
          </p:nvPr>
        </p:nvSpPr>
        <p:spPr>
          <a:xfrm>
            <a:off x="2963229" y="9322650"/>
            <a:ext cx="1845945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pl-PL" noProof="0" dirty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4"/>
          </p:nvPr>
        </p:nvSpPr>
        <p:spPr>
          <a:xfrm>
            <a:off x="5149215" y="9322650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pl-PL" noProof="0" dirty="0" smtClean="0"/>
              <a:t>‹#›</a:t>
            </a:r>
            <a:endParaRPr lang="pl-PL" noProof="0" dirty="0"/>
          </a:p>
        </p:txBody>
      </p:sp>
    </p:spTree>
    <p:extLst>
      <p:ext uri="{BB962C8B-B14F-4D97-AF65-F5344CB8AC3E}">
        <p14:creationId xmlns:p14="http://schemas.microsoft.com/office/powerpoint/2010/main" val="420008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</p:sldLayoutIdLst>
  <p:timing>
    <p:tnLst>
      <p:par>
        <p:cTn id="1" dur="indefinite" restart="never" nodeType="tmRoot"/>
      </p:par>
    </p:tnLst>
  </p:timing>
  <p:txStyles>
    <p:titleStyle>
      <a:lvl1pPr algn="l" defTabSz="1005815" rtl="0" eaLnBrk="1" latinLnBrk="0" hangingPunct="1"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53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61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268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176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084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5991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899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805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713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08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15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23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29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444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352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260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448" userDrawn="1">
          <p15:clr>
            <a:srgbClr val="F26B43"/>
          </p15:clr>
        </p15:guide>
        <p15:guide id="2" orient="horz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l-PL" dirty="0" smtClean="0"/>
              <a:t>W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3374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l-PL" dirty="0" smtClean="0"/>
              <a:t>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933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l-PL" dirty="0" smtClean="0"/>
              <a:t>ń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483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l-PL" dirty="0" smtClean="0"/>
              <a:t>k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487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l-PL" dirty="0" smtClean="0"/>
              <a:t>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7472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pl-PL" dirty="0"/>
              <a:t>!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0643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l-PL" dirty="0" smtClean="0"/>
              <a:t>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40331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l-PL" dirty="0" smtClean="0"/>
              <a:t>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3231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l-PL" dirty="0" smtClean="0"/>
              <a:t>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604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l-PL" dirty="0" smtClean="0"/>
              <a:t>j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403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l-PL" dirty="0" smtClean="0"/>
              <a:t>,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5126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l-PL" dirty="0" smtClean="0"/>
              <a:t>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8179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l-PL" dirty="0" smtClean="0"/>
              <a:t>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779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pl-PL" dirty="0" smtClean="0"/>
              <a:t>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527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NSPARENT Z OKAZJI NARODZIN DZIEWCZYNKI B">
  <a:themeElements>
    <a:clrScheme name="Baby Girl Banner B">
      <a:dk1>
        <a:sysClr val="windowText" lastClr="000000"/>
      </a:dk1>
      <a:lt1>
        <a:sysClr val="window" lastClr="FFFFFF"/>
      </a:lt1>
      <a:dk2>
        <a:srgbClr val="4B423B"/>
      </a:dk2>
      <a:lt2>
        <a:srgbClr val="E2DDDA"/>
      </a:lt2>
      <a:accent1>
        <a:srgbClr val="F15D5E"/>
      </a:accent1>
      <a:accent2>
        <a:srgbClr val="73C6A1"/>
      </a:accent2>
      <a:accent3>
        <a:srgbClr val="FBB034"/>
      </a:accent3>
      <a:accent4>
        <a:srgbClr val="F38643"/>
      </a:accent4>
      <a:accent5>
        <a:srgbClr val="ADD84C"/>
      </a:accent5>
      <a:accent6>
        <a:srgbClr val="D898B0"/>
      </a:accent6>
      <a:hlink>
        <a:srgbClr val="73C6A1"/>
      </a:hlink>
      <a:folHlink>
        <a:srgbClr val="B2B2B2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Baby Girl Banner B">
      <a:dk1>
        <a:sysClr val="windowText" lastClr="000000"/>
      </a:dk1>
      <a:lt1>
        <a:sysClr val="window" lastClr="FFFFFF"/>
      </a:lt1>
      <a:dk2>
        <a:srgbClr val="4B423B"/>
      </a:dk2>
      <a:lt2>
        <a:srgbClr val="E2DDDA"/>
      </a:lt2>
      <a:accent1>
        <a:srgbClr val="F15D5E"/>
      </a:accent1>
      <a:accent2>
        <a:srgbClr val="73C6A1"/>
      </a:accent2>
      <a:accent3>
        <a:srgbClr val="FBB034"/>
      </a:accent3>
      <a:accent4>
        <a:srgbClr val="F38643"/>
      </a:accent4>
      <a:accent5>
        <a:srgbClr val="ADD84C"/>
      </a:accent5>
      <a:accent6>
        <a:srgbClr val="D898B0"/>
      </a:accent6>
      <a:hlink>
        <a:srgbClr val="73C6A1"/>
      </a:hlink>
      <a:folHlink>
        <a:srgbClr val="B2B2B2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Baby Girl Banner B">
      <a:dk1>
        <a:sysClr val="windowText" lastClr="000000"/>
      </a:dk1>
      <a:lt1>
        <a:sysClr val="window" lastClr="FFFFFF"/>
      </a:lt1>
      <a:dk2>
        <a:srgbClr val="4B423B"/>
      </a:dk2>
      <a:lt2>
        <a:srgbClr val="E2DDDA"/>
      </a:lt2>
      <a:accent1>
        <a:srgbClr val="F15D5E"/>
      </a:accent1>
      <a:accent2>
        <a:srgbClr val="73C6A1"/>
      </a:accent2>
      <a:accent3>
        <a:srgbClr val="FBB034"/>
      </a:accent3>
      <a:accent4>
        <a:srgbClr val="F38643"/>
      </a:accent4>
      <a:accent5>
        <a:srgbClr val="ADD84C"/>
      </a:accent5>
      <a:accent6>
        <a:srgbClr val="D898B0"/>
      </a:accent6>
      <a:hlink>
        <a:srgbClr val="73C6A1"/>
      </a:hlink>
      <a:folHlink>
        <a:srgbClr val="B2B2B2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9FBDDD-8073-4AAA-A66F-4212C047103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E613A7-B3C4-42CA-B562-509FF68746C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F752D86-4FBF-4800-9843-62CF81AF29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322</Words>
  <Application>Microsoft Office PowerPoint</Application>
  <PresentationFormat>Niestandardowy</PresentationFormat>
  <Paragraphs>42</Paragraphs>
  <Slides>14</Slides>
  <Notes>14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7" baseType="lpstr">
      <vt:lpstr>Arial</vt:lpstr>
      <vt:lpstr>Calibri</vt:lpstr>
      <vt:lpstr>TRANSPARENT Z OKAZJI NARODZIN DZIEWCZYNKI B</vt:lpstr>
      <vt:lpstr>W</vt:lpstr>
      <vt:lpstr>i</vt:lpstr>
      <vt:lpstr>t</vt:lpstr>
      <vt:lpstr>a</vt:lpstr>
      <vt:lpstr>j</vt:lpstr>
      <vt:lpstr>,</vt:lpstr>
      <vt:lpstr>m</vt:lpstr>
      <vt:lpstr>a</vt:lpstr>
      <vt:lpstr>l</vt:lpstr>
      <vt:lpstr>e</vt:lpstr>
      <vt:lpstr>ń</vt:lpstr>
      <vt:lpstr>k</vt:lpstr>
      <vt:lpstr>a</vt:lpstr>
      <vt:lpstr>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2013-07-30T15:39:14Z</dcterms:created>
  <dcterms:modified xsi:type="dcterms:W3CDTF">2014-01-27T10:01:01Z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