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688" autoAdjust="0"/>
  </p:normalViewPr>
  <p:slideViewPr>
    <p:cSldViewPr>
      <p:cViewPr varScale="1">
        <p:scale>
          <a:sx n="80" d="100"/>
          <a:sy n="80" d="100"/>
        </p:scale>
        <p:origin x="2892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33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25051CD-004B-4953-A293-68341CD74778}" type="datetime1">
              <a:rPr lang="pl-PL" smtClean="0"/>
              <a:t>2013-12-11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29AACCC-FB21-4605-95CE-68701F686033}" type="datetime1">
              <a:rPr lang="pl-PL" smtClean="0"/>
              <a:t>2013-12-11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Dostosuj ten transparent, wpisując własną wiadomość. Zaznacz literę i dodaj własny tekst. Używaj jednego znaku na slajd.</a:t>
            </a:r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zaokrąglony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1" name="Łącznik prosty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ształt diamentu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ształt diamentu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ształt diamentu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ształt diamentu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ształt diamentu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ształt diamentu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15" name="Pole_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dirty="0" smtClean="0"/>
              <a:t>Rozetnij papier wzdłuż linii kropkowanej</a:t>
            </a:r>
            <a:endParaRPr lang="pl-PL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1E32FF0-FD2C-43CA-97DE-5BBEBF44BB23}" type="datetime1">
              <a:rPr lang="pl-PL" smtClean="0"/>
              <a:t>2013-12-11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 smtClean="0"/>
              <a:t>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 smtClean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Z OKAZJI NARODZIN DZIEWCZYNKI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Niestandardowy</PresentationFormat>
  <Paragraphs>42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TRANSPARENT Z OKAZJI NARODZIN DZIEWCZYNKI A</vt:lpstr>
      <vt:lpstr>w</vt:lpstr>
      <vt:lpstr>I</vt:lpstr>
      <vt:lpstr>T</vt:lpstr>
      <vt:lpstr>A</vt:lpstr>
      <vt:lpstr>J</vt:lpstr>
      <vt:lpstr>,</vt:lpstr>
      <vt:lpstr>M</vt:lpstr>
      <vt:lpstr>A</vt:lpstr>
      <vt:lpstr>L</vt:lpstr>
      <vt:lpstr>E</vt:lpstr>
      <vt:lpstr>Ń</vt:lpstr>
      <vt:lpstr>K</vt:lpstr>
      <vt:lpstr>A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2013-07-30T15:37:18Z</dcterms:created>
  <dcterms:modified xsi:type="dcterms:W3CDTF">2013-12-11T01:44:46Z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