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5046" autoAdjust="0"/>
  </p:normalViewPr>
  <p:slideViewPr>
    <p:cSldViewPr>
      <p:cViewPr varScale="1">
        <p:scale>
          <a:sx n="64" d="100"/>
          <a:sy n="64" d="100"/>
        </p:scale>
        <p:origin x="2568" y="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8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0BCDB97-A043-4D75-9898-1188A99925D1}" type="datetime1">
              <a:rPr lang="pl-PL" smtClean="0"/>
              <a:pPr algn="r" rtl="0"/>
              <a:t>2014-01-27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E6EC52A-A309-4238-B9F2-9774705266BB}" type="datetime1">
              <a:rPr lang="pl-PL" noProof="0" smtClean="0"/>
              <a:pPr algn="r"/>
              <a:t>2014-01-27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zaokrąglony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1" name="Łącznik prosty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207" noProof="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1320" noProof="0" dirty="0" smtClean="0"/>
              <a:t>Rozetnij papier wzdłuż linii</a:t>
            </a:r>
            <a:r>
              <a:rPr lang="pl-PL" sz="1320" baseline="0" noProof="0" dirty="0" smtClean="0"/>
              <a:t> kropkowanej</a:t>
            </a:r>
            <a:endParaRPr lang="pl-PL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FC0F-BA71-4791-AA7F-D3977A6F6715}" type="datetime1">
              <a:rPr lang="pl-PL" noProof="0" smtClean="0"/>
              <a:pPr/>
              <a:t>2014-01-27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Z OKAZJI NARODZIN CHŁOPCZYKA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Niestandardowy</PresentationFormat>
  <Paragraphs>42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TRANSPARENT Z OKAZJI NARODZIN CHŁOPCZYKA A</vt:lpstr>
      <vt:lpstr>w</vt:lpstr>
      <vt:lpstr>i</vt:lpstr>
      <vt:lpstr>t</vt:lpstr>
      <vt:lpstr>a</vt:lpstr>
      <vt:lpstr>j</vt:lpstr>
      <vt:lpstr>,</vt:lpstr>
      <vt:lpstr>m</vt:lpstr>
      <vt:lpstr>a</vt:lpstr>
      <vt:lpstr>l</vt:lpstr>
      <vt:lpstr>e</vt:lpstr>
      <vt:lpstr>ń</vt:lpstr>
      <vt:lpstr>k</vt:lpstr>
      <vt:lpstr>i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2014-01-27T10:00:12Z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