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5068" autoAdjust="0"/>
  </p:normalViewPr>
  <p:slideViewPr>
    <p:cSldViewPr snapToGrid="0">
      <p:cViewPr varScale="1">
        <p:scale>
          <a:sx n="19" d="100"/>
          <a:sy n="19" d="100"/>
        </p:scale>
        <p:origin x="52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49113520"/>
        <c:axId val="1349108080"/>
      </c:barChart>
      <c:catAx>
        <c:axId val="13491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49108080"/>
        <c:crosses val="autoZero"/>
        <c:auto val="1"/>
        <c:lblAlgn val="ctr"/>
        <c:lblOffset val="100"/>
        <c:noMultiLvlLbl val="0"/>
      </c:catAx>
      <c:valAx>
        <c:axId val="1349108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911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058873225036545"/>
          <c:y val="6.3211805555555556E-2"/>
          <c:w val="0.19601219007572468"/>
          <c:h val="3.3396489501312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49114064"/>
        <c:axId val="1349106992"/>
      </c:barChart>
      <c:catAx>
        <c:axId val="134911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49106992"/>
        <c:crosses val="autoZero"/>
        <c:auto val="1"/>
        <c:lblAlgn val="ctr"/>
        <c:lblOffset val="100"/>
        <c:noMultiLvlLbl val="0"/>
      </c:catAx>
      <c:valAx>
        <c:axId val="13491069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911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F1C0B079-A316-4C9B-B165-DF9EA8325D2C}" type="datetimeFigureOut">
              <a:rPr lang="pl-PL" smtClean="0"/>
              <a:t>2013-12-11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6BA0EAE6-B4B6-49B7-9049-B371250BE0F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38F28AB8-57D1-494F-9851-055AD867E790}" type="datetimeFigureOut">
              <a:rPr lang="pl-PL"/>
              <a:t>2013-12-11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37C7F044-5458-4B2E-BFA0-52AAA1C529D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dirty="0" smtClean="0"/>
              <a:t>Aby zmienić ten plakat, zamień zawartość przykładową na własną zawartość. Jeśli jednak wolisz zacząć od czystego szablonu, użyj przycisku Nowy slajd na karcie Narzędzia główne, aby wstawić nową stronę, a następnie wprowadź tekst i zawartość do pustych symboli zastępczych. Jeśli potrzebujesz więcej symboli zastępczych dla tytułów, podtytułów lub tekstu podstawowego, skopiuj istniejące symbole zastępcze i przeciągnij je we właściwe miejsca.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10" name="Obraz slajdu — symbol zastępczy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rostokąt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7" name="Prostokąt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8" name="Prostokąt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pl-PL" dirty="0"/>
              <a:t>`</a:t>
            </a:r>
          </a:p>
        </p:txBody>
      </p:sp>
      <p:sp>
        <p:nvSpPr>
          <p:cNvPr id="59" name="Linia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43" name="Prostokąt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2" name="Prostokąt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1" name="Prostokąt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4" name="Prostokąt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9" name="Prostokąt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3" name="Prostokąt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6" name="Tytuł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pl-PL" b="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1" name="Tekst — symbol zastępczy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24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pl-PL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Tekst — symbol zastępczy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19" name="Zawartość — symbol zastępczy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60" name="Prostokąt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pl-PL" dirty="0"/>
          </a:p>
        </p:txBody>
      </p:sp>
      <p:sp>
        <p:nvSpPr>
          <p:cNvPr id="11" name="Tekst — symbol zastępczy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20" name="Zawartość — symbol zastępczy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61" name="Prostokąt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Tekst — symbol zastępczy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21" name="Zawartość — symbol zastępczy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62" name="Prostokąt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Tekst — symbol zastępczy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22" name="Zawartość — symbol zastępczy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18" name="Zawartość — symbol zastępczy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57" name="Zawartość — symbol zastępczy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3" name="Prostokąt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4" name="Tekst — symbol zastępczy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64" name="Prostokąt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5" name="Zawartość — symbol zastępczy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26" name="Tekst — symbol zastępczy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27" name="Zawartość — symbol zastępczy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28" name="Zawartość — symbol zastępczy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65" name="Prostokąt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9" name="Tekst — symbol zastępczy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pl-PL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pl-PL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l-PL" dirty="0"/>
              <a:t>Nagłówek</a:t>
            </a:r>
          </a:p>
        </p:txBody>
      </p:sp>
      <p:sp>
        <p:nvSpPr>
          <p:cNvPr id="30" name="Zawartość — symbol zastępczy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pl-PL" baseline="0"/>
            </a:lvl1pPr>
            <a:lvl2pPr latinLnBrk="0">
              <a:buClr>
                <a:schemeClr val="accent1"/>
              </a:buClr>
              <a:defRPr lang="pl-PL"/>
            </a:lvl2pPr>
            <a:lvl3pPr latinLnBrk="0">
              <a:buClr>
                <a:schemeClr val="accent1"/>
              </a:buClr>
              <a:defRPr lang="pl-PL"/>
            </a:lvl3pPr>
            <a:lvl4pPr latinLnBrk="0">
              <a:buClr>
                <a:schemeClr val="accent1"/>
              </a:buClr>
              <a:defRPr lang="pl-PL"/>
            </a:lvl4pPr>
            <a:lvl5pPr latinLnBrk="0">
              <a:buClr>
                <a:schemeClr val="accent1"/>
              </a:buClr>
              <a:defRPr lang="pl-PL"/>
            </a:lvl5pPr>
            <a:lvl6pPr latinLnBrk="0">
              <a:buClr>
                <a:schemeClr val="accent1"/>
              </a:buClr>
              <a:defRPr lang="pl-PL"/>
            </a:lvl6pPr>
            <a:lvl7pPr latinLnBrk="0">
              <a:buClr>
                <a:schemeClr val="accent1"/>
              </a:buClr>
              <a:defRPr lang="pl-PL"/>
            </a:lvl7pPr>
            <a:lvl8pPr latinLnBrk="0">
              <a:buClr>
                <a:schemeClr val="accent1"/>
              </a:buClr>
              <a:defRPr lang="pl-PL"/>
            </a:lvl8pPr>
            <a:lvl9pPr latinLnBrk="0">
              <a:buClr>
                <a:schemeClr val="accent1"/>
              </a:buClr>
              <a:defRPr lang="pl-PL"/>
            </a:lvl9pPr>
          </a:lstStyle>
          <a:p>
            <a:pPr lvl="0"/>
            <a:r>
              <a:rPr lang="pl-PL" dirty="0"/>
              <a:t>Przy użyciu tego symbolu zastępczego możesz dodać tekst lub inną zawartość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5"/>
            <a:r>
              <a:rPr lang="pl-PL" dirty="0"/>
              <a:t>Sześć</a:t>
            </a:r>
          </a:p>
          <a:p>
            <a:pPr lvl="6"/>
            <a:r>
              <a:rPr lang="pl-PL" dirty="0"/>
              <a:t>Siedem</a:t>
            </a:r>
          </a:p>
          <a:p>
            <a:pPr lvl="7"/>
            <a:r>
              <a:rPr lang="pl-PL" dirty="0"/>
              <a:t>Osiem</a:t>
            </a:r>
          </a:p>
          <a:p>
            <a:pPr lvl="8"/>
            <a:r>
              <a:rPr lang="pl-PL" dirty="0"/>
              <a:t>Dziewięć</a:t>
            </a:r>
          </a:p>
        </p:txBody>
      </p:sp>
      <p:sp>
        <p:nvSpPr>
          <p:cNvPr id="48" name="Linia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49" name="Prostokąt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0" name="Linia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51" name="Prostokąt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2" name="Linia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53" name="Prostokąt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4" name="Linia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55" name="Prostokąt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6" name="Linia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pl-PL"/>
              <a:t>2013-12-11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40" name="Linia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46" name="Linia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7" name="Prostokąt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pl-PL"/>
              <a:pPr/>
              <a:t>2013-12-11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l-PL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8" name="Grupa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ia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0" name="Linia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11" name="Linia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 dirty="0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pl-PL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pl-PL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pl-PL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Obraz 73" descr="Logo" title="Obraz przykładow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887" y="1068451"/>
            <a:ext cx="3273032" cy="2133260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[Tytuł plakatu] Lorem ipsum dolor sit amet, consectetuer adipiscing elit maecenas porttitor congue massa fusce</a:t>
            </a:r>
          </a:p>
        </p:txBody>
      </p:sp>
      <p:sp>
        <p:nvSpPr>
          <p:cNvPr id="23" name="Tekst — symbol zastępczy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pl-PL" dirty="0"/>
              <a:t>[Zamień następujące nazwiska i tytuły na nazwiska i tytuły rzeczywistych współautorów] Aneta Duda, dr; Jan Kozłowski, dr; Jerzy Pawlak, mgr piel., spec. poł., piel. sys. i Milena Kowalska, dr n. med.</a:t>
            </a:r>
          </a:p>
          <a:p>
            <a:endParaRPr lang="pl-PL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Streszczenie</a:t>
            </a:r>
          </a:p>
        </p:txBody>
      </p:sp>
      <p:sp>
        <p:nvSpPr>
          <p:cNvPr id="11" name="Zawartość — symbol zastępczy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pl-PL" dirty="0"/>
              <a:t>Tutaj dodaj streszczenie. Aby usunąć punktory, kliknij przycisk Punktory na karcie Narzędzia główne.</a:t>
            </a:r>
          </a:p>
        </p:txBody>
      </p:sp>
      <p:sp>
        <p:nvSpPr>
          <p:cNvPr id="7" name="Tekst — symbol zastępczy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l-PL" dirty="0"/>
              <a:t>Tło</a:t>
            </a:r>
          </a:p>
        </p:txBody>
      </p:sp>
      <p:sp>
        <p:nvSpPr>
          <p:cNvPr id="12" name="Zawartość — symbol zastępczy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pl-PL" dirty="0"/>
              <a:t>Jeśli to konieczne, dodaj tytuł. Kliknij przycisk z literą B na karcie Narzędzia główne, aby dodać pogrubienie.</a:t>
            </a:r>
          </a:p>
          <a:p>
            <a:pPr lvl="1"/>
            <a:r>
              <a:rPr lang="pl-PL" dirty="0"/>
              <a:t>Element tła</a:t>
            </a:r>
          </a:p>
          <a:p>
            <a:pPr lvl="1"/>
            <a:r>
              <a:rPr lang="pl-PL" dirty="0"/>
              <a:t>Element tła</a:t>
            </a:r>
          </a:p>
          <a:p>
            <a:pPr lvl="1"/>
            <a:r>
              <a:rPr lang="pl-PL" dirty="0"/>
              <a:t>Element tła</a:t>
            </a:r>
          </a:p>
          <a:p>
            <a:endParaRPr lang="pl-PL" dirty="0"/>
          </a:p>
        </p:txBody>
      </p:sp>
      <p:sp>
        <p:nvSpPr>
          <p:cNvPr id="8" name="Tekst — symbol zastępczy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Cele</a:t>
            </a:r>
          </a:p>
        </p:txBody>
      </p:sp>
      <p:sp>
        <p:nvSpPr>
          <p:cNvPr id="13" name="Zawartość — symbol zastępczy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pl-PL" dirty="0"/>
              <a:t>Tutaj wymień cele</a:t>
            </a:r>
          </a:p>
          <a:p>
            <a:r>
              <a:rPr lang="pl-PL" dirty="0"/>
              <a:t>Cel 1</a:t>
            </a:r>
          </a:p>
          <a:p>
            <a:r>
              <a:rPr lang="pl-PL" dirty="0"/>
              <a:t>Cel 2</a:t>
            </a:r>
          </a:p>
          <a:p>
            <a:r>
              <a:rPr lang="pl-PL" dirty="0"/>
              <a:t>Cel 3</a:t>
            </a:r>
          </a:p>
        </p:txBody>
      </p:sp>
      <p:sp>
        <p:nvSpPr>
          <p:cNvPr id="9" name="Tekst — symbol zastępczy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l-PL" dirty="0"/>
              <a:t>Metody</a:t>
            </a:r>
          </a:p>
        </p:txBody>
      </p:sp>
      <p:sp>
        <p:nvSpPr>
          <p:cNvPr id="14" name="Zawartość — symbol zastępczy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pl-PL" dirty="0"/>
              <a:t>Tutaj wymień metody i umieść opisy</a:t>
            </a:r>
          </a:p>
          <a:p>
            <a:r>
              <a:rPr lang="pl-PL" dirty="0"/>
              <a:t>Metoda 1</a:t>
            </a:r>
          </a:p>
          <a:p>
            <a:r>
              <a:rPr lang="pl-PL" dirty="0"/>
              <a:t>Metoda 2</a:t>
            </a:r>
          </a:p>
          <a:p>
            <a:r>
              <a:rPr lang="pl-PL" dirty="0"/>
              <a:t>Metoda 3</a:t>
            </a:r>
          </a:p>
        </p:txBody>
      </p:sp>
      <p:graphicFrame>
        <p:nvGraphicFramePr>
          <p:cNvPr id="115" name="Zawartość — symbol zastępczy 114" descr="Przykładowa tabela z 4 kolumnami i 7 wierszami" title="Przykładowa tabel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Nagłówek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Nagłówek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l-PL" sz="280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l-PL" sz="280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l-PL" sz="280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l-PL" sz="280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l-PL" sz="280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pl-PL" sz="2800" dirty="0"/>
                        <a:t>Element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/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Zawartość — symbol zastępczy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pl-PL" dirty="0"/>
              <a:t>Tutaj dodaj dodatkowe informacje lub metody.</a:t>
            </a:r>
          </a:p>
        </p:txBody>
      </p:sp>
      <p:sp>
        <p:nvSpPr>
          <p:cNvPr id="16" name="Tekst — symbol zastępczy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l-PL" dirty="0"/>
              <a:t>Wyniki</a:t>
            </a:r>
          </a:p>
        </p:txBody>
      </p:sp>
      <p:sp>
        <p:nvSpPr>
          <p:cNvPr id="17" name="Zawartość — symbol zastępczy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pl-PL" dirty="0"/>
              <a:t>Wynik 1</a:t>
            </a:r>
          </a:p>
          <a:p>
            <a:r>
              <a:rPr lang="pl-PL" dirty="0"/>
              <a:t>Wynik 2</a:t>
            </a:r>
          </a:p>
          <a:p>
            <a:r>
              <a:rPr lang="pl-PL" dirty="0"/>
              <a:t>Wynik 3</a:t>
            </a:r>
          </a:p>
        </p:txBody>
      </p:sp>
      <p:sp>
        <p:nvSpPr>
          <p:cNvPr id="18" name="Tekst — symbol zastępczy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pl-PL" dirty="0"/>
              <a:t>Wyniki</a:t>
            </a:r>
          </a:p>
        </p:txBody>
      </p:sp>
      <p:graphicFrame>
        <p:nvGraphicFramePr>
          <p:cNvPr id="68" name="Zawartość — symbol zastępczy 67" descr="Kolumnowy grupowany " title="Wykres przykładowy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517992387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Zawartość — symbol zastępczy 71" descr="Wykres skumulowany kolumnowy" title="Wykres przykładowy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243159970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kst — symbol zastępczy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22" name="Zawartość — symbol zastępczy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pl-PL" dirty="0"/>
              <a:t>Wniosek 1</a:t>
            </a:r>
          </a:p>
          <a:p>
            <a:r>
              <a:rPr lang="pl-PL" dirty="0"/>
              <a:t>Wniosek 2</a:t>
            </a:r>
          </a:p>
          <a:p>
            <a:r>
              <a:rPr lang="pl-PL" dirty="0"/>
              <a:t>Wniosek 3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kat medyczny">
  <a:themeElements>
    <a:clrScheme name="Plakat medyczny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lang="pl-PL"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lang="pl-PL"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Niestandardowy</PresentationFormat>
  <Paragraphs>60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Impact</vt:lpstr>
      <vt:lpstr>Plakat medyczny</vt:lpstr>
      <vt:lpstr>[Tytuł plakatu]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2013-12-11T11:58:09Z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