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91" d="100"/>
          <a:sy n="91" d="100"/>
        </p:scale>
        <p:origin x="17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D01C1E23-DEED-4881-9649-D4762C05BFCF}" type="datetimeFigureOut">
              <a:rPr lang="pl-PL" smtClean="0"/>
              <a:t>2013-12-13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51C54FC3-7019-4130-999F-2934A1BA084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26F8C37A-3116-4396-BF80-C7455E378427}" type="datetimeFigureOut">
              <a:rPr lang="pl-PL"/>
              <a:t>2013-12-13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FB1DC21C-4BBA-449A-9AC6-2347AA4403E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pl-PL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Aby zmienić to zaproszenie, zamień zawartość przykładową na własną zawartość.</a:t>
            </a:r>
            <a:r>
              <a:rPr lang="pl-PL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Jeśli wolisz zacząć od czystego szablonu, naciśnij przycisk Nowy slajd na karcie Narzędzia główne, aby wstawić nową stronę. Wprowadź tekst </a:t>
            </a:r>
            <a:r>
              <a:rPr lang="pl-PL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 obrazy do </a:t>
            </a:r>
            <a:r>
              <a:rPr lang="pl-PL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pustych symboli zastępczych.</a:t>
            </a:r>
            <a:endParaRPr lang="pl-PL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zaprosze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rostokąt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3" name="Prostokąt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2" name="USUŃ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ekst — symbol zastępczy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l-PL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Nazwa</a:t>
            </a:r>
          </a:p>
        </p:txBody>
      </p:sp>
      <p:sp>
        <p:nvSpPr>
          <p:cNvPr id="4" name="Obraz — symbol zastępczy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l-PL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20" name="Obraz — symbol zastępczy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l-PL" sz="1800">
                <a:solidFill>
                  <a:schemeClr val="bg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2" name="Tekst — symbol zastępczy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l-PL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wiadomość</a:t>
            </a:r>
          </a:p>
        </p:txBody>
      </p:sp>
      <p:sp>
        <p:nvSpPr>
          <p:cNvPr id="23" name="Tekst — symbol zastępczy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l-PL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Wiadomość</a:t>
            </a:r>
          </a:p>
        </p:txBody>
      </p:sp>
      <p:sp>
        <p:nvSpPr>
          <p:cNvPr id="24" name="Tekst — symbol zastępczy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pl-PL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szczegóły</a:t>
            </a:r>
          </a:p>
        </p:txBody>
      </p:sp>
      <p:sp>
        <p:nvSpPr>
          <p:cNvPr id="25" name="Tekst — symbol zastępczy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l-PL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Nazwa</a:t>
            </a:r>
          </a:p>
        </p:txBody>
      </p:sp>
      <p:sp>
        <p:nvSpPr>
          <p:cNvPr id="26" name="Obraz — symbol zastępczy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l-PL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27" name="Obraz — symbol zastępczy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l-PL" sz="1800">
                <a:solidFill>
                  <a:schemeClr val="bg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8" name="Tekst — symbol zastępczy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l-PL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wiadomość</a:t>
            </a:r>
          </a:p>
        </p:txBody>
      </p:sp>
      <p:sp>
        <p:nvSpPr>
          <p:cNvPr id="29" name="Tekst — symbol zastępczy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l-PL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Wiadomość</a:t>
            </a:r>
          </a:p>
        </p:txBody>
      </p:sp>
      <p:sp>
        <p:nvSpPr>
          <p:cNvPr id="30" name="Tekst — symbol zastępczy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pl-PL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szczegóły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pl-PL"/>
              <a:t>2013-12-13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l-P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l-PL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l-PL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2.jp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53.jpeg" Id="rId6" /><Relationship Type="http://schemas.openxmlformats.org/officeDocument/2006/relationships/image" Target="/ppt/media/image44.jpeg" Id="rId5" /><Relationship Type="http://schemas.openxmlformats.org/officeDocument/2006/relationships/image" Target="/ppt/media/image35.jpe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 — symbol zastępczy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l-PL" dirty="0"/>
              <a:t>Maciej</a:t>
            </a:r>
          </a:p>
        </p:txBody>
      </p:sp>
      <p:sp>
        <p:nvSpPr>
          <p:cNvPr id="29" name="Tekst — symbol zastępczy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l-PL" dirty="0"/>
              <a:t>kończy </a:t>
            </a:r>
            <a:r>
              <a:rPr lang="pl-PL" dirty="0" smtClean="0"/>
              <a:t>18 </a:t>
            </a:r>
            <a:r>
              <a:rPr lang="pl-PL" dirty="0"/>
              <a:t>lat!</a:t>
            </a:r>
          </a:p>
        </p:txBody>
      </p:sp>
      <p:sp>
        <p:nvSpPr>
          <p:cNvPr id="30" name="Tekst — symbol zastępczy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pl-PL" dirty="0"/>
              <a:t>Zapraszamy na przyjęcie!</a:t>
            </a:r>
          </a:p>
        </p:txBody>
      </p:sp>
      <p:sp>
        <p:nvSpPr>
          <p:cNvPr id="31" name="Tekst — symbol zastępczy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pl-PL" sz="1250" dirty="0"/>
              <a:t>Sobota 23 kwietnia o 16:00</a:t>
            </a:r>
          </a:p>
          <a:p>
            <a:r>
              <a:rPr lang="pl-PL" sz="1250" dirty="0"/>
              <a:t>ul. Główna 12, 90-123 Warszawa</a:t>
            </a:r>
          </a:p>
          <a:p>
            <a:r>
              <a:rPr lang="pl-PL" sz="1250" dirty="0"/>
              <a:t>Potwierdzenie uczestnictwa: (12) 345 67 89</a:t>
            </a:r>
          </a:p>
        </p:txBody>
      </p:sp>
      <p:sp>
        <p:nvSpPr>
          <p:cNvPr id="32" name="Tekst — symbol zastępczy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Maciej</a:t>
            </a:r>
          </a:p>
        </p:txBody>
      </p:sp>
      <p:sp>
        <p:nvSpPr>
          <p:cNvPr id="35" name="Tekst — symbol zastępczy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l-PL" dirty="0"/>
              <a:t>kończy </a:t>
            </a:r>
            <a:r>
              <a:rPr lang="pl-PL" dirty="0" smtClean="0"/>
              <a:t>18 </a:t>
            </a:r>
            <a:r>
              <a:rPr lang="pl-PL" dirty="0"/>
              <a:t>lat!</a:t>
            </a:r>
          </a:p>
        </p:txBody>
      </p:sp>
      <p:sp>
        <p:nvSpPr>
          <p:cNvPr id="36" name="Tekst — symbol zastępczy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pl-PL" dirty="0"/>
              <a:t>Zapraszamy na przyjęcie!</a:t>
            </a:r>
          </a:p>
        </p:txBody>
      </p:sp>
      <p:sp>
        <p:nvSpPr>
          <p:cNvPr id="37" name="Tekst — symbol zastępczy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l-PL" sz="1250" dirty="0"/>
              <a:t>Sobota 23 kwietnia o 16:00</a:t>
            </a:r>
          </a:p>
          <a:p>
            <a:r>
              <a:rPr lang="pl-PL" sz="1250" dirty="0"/>
              <a:t>ul. Główna 12, 90-123 Warszawa</a:t>
            </a:r>
          </a:p>
          <a:p>
            <a:r>
              <a:rPr lang="pl-PL" sz="1250" dirty="0"/>
              <a:t>Potwierdzenie uczestnictwa: (12) 345 67 89</a:t>
            </a:r>
          </a:p>
          <a:p>
            <a:endParaRPr lang="pl-PL" dirty="0"/>
          </a:p>
        </p:txBody>
      </p:sp>
      <p:pic>
        <p:nvPicPr>
          <p:cNvPr id="6" name="Obraz — symbol zastępczy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Obraz — symbol zastępczy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Obraz — symbol zastępczy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Obraz — symbol zastępczy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Zaproszenie z 2 fotografiami">
  <a:themeElements>
    <a:clrScheme name="Zaproszenie na przyjęcie urodzinowe (projekt Jasny)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256C756E-75B0-4ED0-953A-59634A68A4DF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103</ap:Words>
  <ap:Application>Microsoft Office PowerPoint</ap:Application>
  <ap:PresentationFormat>Niestandardowy</ap:PresentationFormat>
  <ap:Paragraphs>14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Calibri Light</vt:lpstr>
      <vt:lpstr>Century Gothic</vt:lpstr>
      <vt:lpstr>Zaproszenie z 2 fotografiami</vt:lpstr>
      <vt:lpstr>Prezentacja programu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2013-12-13T10:28:56Z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