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51.xml" ContentType="application/vnd.openxmlformats-officedocument.theme+xml"/>
  <Override PartName="/ppt/slideLayouts/slideLayout191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5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theme/theme22.xml" ContentType="application/vnd.openxmlformats-officedocument.theme+xml"/>
  <Override PartName="/ppt/slideLayouts/slideLayout20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2310.xml" ContentType="application/vnd.openxmlformats-officedocument.presentationml.slideLayout+xml"/>
  <Override PartName="/ppt/slideLayouts/slideLayout2811.xml" ContentType="application/vnd.openxmlformats-officedocument.presentationml.slideLayout+xml"/>
  <Override PartName="/ppt/slideLayouts/slideLayout2212.xml" ContentType="application/vnd.openxmlformats-officedocument.presentationml.slideLayout+xml"/>
  <Override PartName="/ppt/slideLayouts/slideLayout3213.xml" ContentType="application/vnd.openxmlformats-officedocument.presentationml.slideLayout+xml"/>
  <Override PartName="/ppt/slideLayouts/slideLayout2714.xml" ContentType="application/vnd.openxmlformats-officedocument.presentationml.slideLayout+xml"/>
  <Override PartName="/ppt/slideLayouts/slideLayout2115.xml" ContentType="application/vnd.openxmlformats-officedocument.presentationml.slideLayout+xml"/>
  <Override PartName="/ppt/slideLayouts/slideLayout2616.xml" ContentType="application/vnd.openxmlformats-officedocument.presentationml.slideLayout+xml"/>
  <Override PartName="/ppt/slideLayouts/slideLayout3117.xml" ContentType="application/vnd.openxmlformats-officedocument.presentationml.slideLayout+xml"/>
  <Override PartName="/ppt/slides/slide92.xml" ContentType="application/vnd.openxmlformats-officedocument.presentationml.slide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Slides/notesSlide92.xml" ContentType="application/vnd.openxmlformats-officedocument.presentationml.notesSlide+xml"/>
  <Override PartName="/ppt/slideLayouts/slideLayout218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819.xml" ContentType="application/vnd.openxmlformats-officedocument.presentationml.slideLayout+xml"/>
  <Override PartName="/ppt/slideLayouts/slideLayout1320.xml" ContentType="application/vnd.openxmlformats-officedocument.presentationml.slideLayout+xml"/>
  <Override PartName="/ppt/theme/theme13.xml" ContentType="application/vnd.openxmlformats-officedocument.theme+xml"/>
  <Override PartName="/ppt/slideLayouts/slideLayout321.xml" ContentType="application/vnd.openxmlformats-officedocument.presentationml.slideLayout+xml"/>
  <Override PartName="/ppt/slideLayouts/slideLayout722.xml" ContentType="application/vnd.openxmlformats-officedocument.presentationml.slideLayout+xml"/>
  <Override PartName="/ppt/slideLayouts/slideLayout1223.xml" ContentType="application/vnd.openxmlformats-officedocument.presentationml.slideLayout+xml"/>
  <Override PartName="/ppt/slideLayouts/slideLayout1724.xml" ContentType="application/vnd.openxmlformats-officedocument.presentationml.slideLayout+xml"/>
  <Override PartName="/ppt/slideLayouts/slideLayout16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627.xml" ContentType="application/vnd.openxmlformats-officedocument.presentationml.slideLayout+xml"/>
  <Override PartName="/ppt/slideLayouts/slideLayout1128.xml" ContentType="application/vnd.openxmlformats-officedocument.presentationml.slideLayout+xml"/>
  <Override PartName="/ppt/slideLayouts/slideLayout529.xml" ContentType="application/vnd.openxmlformats-officedocument.presentationml.slideLayout+xml"/>
  <Override PartName="/ppt/slideLayouts/slideLayout1530.xml" ContentType="application/vnd.openxmlformats-officedocument.presentationml.slideLayout+xml"/>
  <Override PartName="/ppt/slideLayouts/slideLayout1031.xml" ContentType="application/vnd.openxmlformats-officedocument.presentationml.slideLayout+xml"/>
  <Override PartName="/ppt/slideLayouts/slideLayout432.xml" ContentType="application/vnd.openxmlformats-officedocument.presentationml.slideLayout+xml"/>
  <Override PartName="/ppt/slideLayouts/slideLayout933.xml" ContentType="application/vnd.openxmlformats-officedocument.presentationml.slideLayout+xml"/>
  <Override PartName="/ppt/slideLayouts/slideLayout1434.xml" ContentType="application/vnd.openxmlformats-officedocument.presentationml.slideLayout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ppt/slideLayouts/slideLayout5235.xml" ContentType="application/vnd.openxmlformats-officedocument.presentationml.slideLayout+xml"/>
  <Override PartName="/ppt/slideMasters/slideMaster43.xml" ContentType="application/vnd.openxmlformats-officedocument.presentationml.slideMaster+xml"/>
  <Override PartName="/ppt/slideLayouts/slideLayout5936.xml" ContentType="application/vnd.openxmlformats-officedocument.presentationml.slideLayout+xml"/>
  <Override PartName="/ppt/slideLayouts/slideLayout6437.xml" ContentType="application/vnd.openxmlformats-officedocument.presentationml.slideLayout+xml"/>
  <Override PartName="/ppt/theme/theme44.xml" ContentType="application/vnd.openxmlformats-officedocument.theme+xml"/>
  <Override PartName="/ppt/slideLayouts/slideLayout5438.xml" ContentType="application/vnd.openxmlformats-officedocument.presentationml.slideLayout+xml"/>
  <Override PartName="/ppt/slideLayouts/slideLayout5839.xml" ContentType="application/vnd.openxmlformats-officedocument.presentationml.slideLayout+xml"/>
  <Override PartName="/ppt/slideLayouts/slideLayout6340.xml" ContentType="application/vnd.openxmlformats-officedocument.presentationml.slideLayout+xml"/>
  <Override PartName="/ppt/slideLayouts/slideLayout6841.xml" ContentType="application/vnd.openxmlformats-officedocument.presentationml.slideLayout+xml"/>
  <Override PartName="/ppt/slideLayouts/slideLayout5342.xml" ContentType="application/vnd.openxmlformats-officedocument.presentationml.slideLayout+xml"/>
  <Override PartName="/ppt/slideLayouts/slideLayout6743.xml" ContentType="application/vnd.openxmlformats-officedocument.presentationml.slideLayout+xml"/>
  <Override PartName="/ppt/slideLayouts/slideLayout5744.xml" ContentType="application/vnd.openxmlformats-officedocument.presentationml.slideLayout+xml"/>
  <Override PartName="/ppt/slideLayouts/slideLayout6245.xml" ContentType="application/vnd.openxmlformats-officedocument.presentationml.slideLayout+xml"/>
  <Override PartName="/ppt/slideLayouts/slideLayout5646.xml" ContentType="application/vnd.openxmlformats-officedocument.presentationml.slideLayout+xml"/>
  <Override PartName="/ppt/slideLayouts/slideLayout6647.xml" ContentType="application/vnd.openxmlformats-officedocument.presentationml.slideLayout+xml"/>
  <Override PartName="/ppt/slideLayouts/slideLayout6148.xml" ContentType="application/vnd.openxmlformats-officedocument.presentationml.slideLayout+xml"/>
  <Override PartName="/ppt/slideLayouts/slideLayout5549.xml" ContentType="application/vnd.openxmlformats-officedocument.presentationml.slideLayout+xml"/>
  <Override PartName="/ppt/slideLayouts/slideLayout6050.xml" ContentType="application/vnd.openxmlformats-officedocument.presentationml.slideLayout+xml"/>
  <Override PartName="/ppt/slideLayouts/slideLayout6551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65.xml" ContentType="application/vnd.openxmlformats-officedocument.theme+xml"/>
  <Override PartName="/ppt/slideMasters/slideMaster34.xml" ContentType="application/vnd.openxmlformats-officedocument.presentationml.slideMaster+xml"/>
  <Override PartName="/ppt/slideLayouts/slideLayout4252.xml" ContentType="application/vnd.openxmlformats-officedocument.presentationml.slideLayout+xml"/>
  <Override PartName="/ppt/slideLayouts/slideLayout4753.xml" ContentType="application/vnd.openxmlformats-officedocument.presentationml.slideLayout+xml"/>
  <Override PartName="/ppt/theme/theme36.xml" ContentType="application/vnd.openxmlformats-officedocument.theme+xml"/>
  <Override PartName="/ppt/slideLayouts/slideLayout3754.xml" ContentType="application/vnd.openxmlformats-officedocument.presentationml.slideLayout+xml"/>
  <Override PartName="/ppt/slideLayouts/slideLayout4155.xml" ContentType="application/vnd.openxmlformats-officedocument.presentationml.slideLayout+xml"/>
  <Override PartName="/ppt/slideLayouts/slideLayout4656.xml" ContentType="application/vnd.openxmlformats-officedocument.presentationml.slideLayout+xml"/>
  <Override PartName="/ppt/slideLayouts/slideLayout5157.xml" ContentType="application/vnd.openxmlformats-officedocument.presentationml.slideLayout+xml"/>
  <Override PartName="/ppt/slideLayouts/slideLayout3658.xml" ContentType="application/vnd.openxmlformats-officedocument.presentationml.slideLayout+xml"/>
  <Override PartName="/ppt/slideLayouts/slideLayout5059.xml" ContentType="application/vnd.openxmlformats-officedocument.presentationml.slideLayout+xml"/>
  <Override PartName="/ppt/slideLayouts/slideLayout3560.xml" ContentType="application/vnd.openxmlformats-officedocument.presentationml.slideLayout+xml"/>
  <Override PartName="/ppt/slideLayouts/slideLayout4061.xml" ContentType="application/vnd.openxmlformats-officedocument.presentationml.slideLayout+xml"/>
  <Override PartName="/ppt/slideLayouts/slideLayout4562.xml" ContentType="application/vnd.openxmlformats-officedocument.presentationml.slideLayout+xml"/>
  <Override PartName="/ppt/slideLayouts/slideLayout3963.xml" ContentType="application/vnd.openxmlformats-officedocument.presentationml.slideLayout+xml"/>
  <Override PartName="/ppt/slideLayouts/slideLayout4964.xml" ContentType="application/vnd.openxmlformats-officedocument.presentationml.slideLayout+xml"/>
  <Override PartName="/ppt/slideLayouts/slideLayout4465.xml" ContentType="application/vnd.openxmlformats-officedocument.presentationml.slideLayout+xml"/>
  <Override PartName="/ppt/slideLayouts/slideLayout3866.xml" ContentType="application/vnd.openxmlformats-officedocument.presentationml.slideLayout+xml"/>
  <Override PartName="/ppt/slideLayouts/slideLayout4367.xml" ContentType="application/vnd.openxmlformats-officedocument.presentationml.slideLayout+xml"/>
  <Override PartName="/ppt/slideLayouts/slideLayout4868.xml" ContentType="application/vnd.openxmlformats-officedocument.presentationml.slideLayout+xml"/>
  <Override PartName="/ppt/slides/slide174.xml" ContentType="application/vnd.openxmlformats-officedocument.presentationml.slide+xml"/>
  <Override PartName="/ppt/charts/chart32.xml" ContentType="application/vnd.openxmlformats-officedocument.drawingml.chart+xml"/>
  <Override PartName="/ppt/charts/colors32.xml" ContentType="application/vnd.ms-office.chartcolorstyle+xml"/>
  <Override PartName="/ppt/charts/style32.xml" ContentType="application/vnd.ms-office.chartstyle+xml"/>
  <Override PartName="/ppt/notesSlides/notesSlide17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86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86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28.xml" ContentType="application/vnd.openxmlformats-officedocument.presentationml.slide+xml"/>
  <Override PartName="/ppt/diagrams/data22.xml" ContentType="application/vnd.openxmlformats-officedocument.drawingml.diagramData+xml"/>
  <Override PartName="/ppt/diagrams/drawing22.xml" ContentType="application/vnd.ms-office.drawingml.diagramDrawing+xml"/>
  <Override PartName="/ppt/notesSlides/notesSlide128.xml" ContentType="application/vnd.openxmlformats-officedocument.presentationml.notesSlide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diagrams/layout22.xml" ContentType="application/vnd.openxmlformats-officedocument.drawingml.diagramLayout+xml"/>
  <Override PartName="/ppt/slides/slide169.xml" ContentType="application/vnd.openxmlformats-officedocument.presentationml.slide+xml"/>
  <Override PartName="/ppt/charts/chart23.xml" ContentType="application/vnd.openxmlformats-officedocument.drawingml.chart+xml"/>
  <Override PartName="/ppt/charts/colors23.xml" ContentType="application/vnd.ms-office.chartcolorstyle+xml"/>
  <Override PartName="/ppt/charts/style23.xml" ContentType="application/vnd.ms-office.chartstyle+xml"/>
  <Override PartName="/ppt/notesSlides/notesSlide169.xml" ContentType="application/vnd.openxmlformats-officedocument.presentationml.notesSlide+xml"/>
  <Override PartName="/ppt/slides/slide210.xml" ContentType="application/vnd.openxmlformats-officedocument.presentationml.slide+xml"/>
  <Override PartName="/ppt/notesSlides/notesSlide210.xml" ContentType="application/vnd.openxmlformats-officedocument.presentationml.notesSlide+xml"/>
  <Override PartName="/ppt/slides/slide711.xml" ContentType="application/vnd.openxmlformats-officedocument.presentationml.slide+xml"/>
  <Override PartName="/ppt/notesSlides/notesSlide711.xml" ContentType="application/vnd.openxmlformats-officedocument.presentationml.notesSlide+xml"/>
  <Override PartName="/ppt/slides/slide2012.xml" ContentType="application/vnd.openxmlformats-officedocument.presentationml.slide+xml"/>
  <Override PartName="/ppt/notesSlides/notesSlide20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14.xml" ContentType="application/vnd.openxmlformats-officedocument.presentationml.slide+xml"/>
  <Override PartName="/ppt/notesSlides/notesSlide1114.xml" ContentType="application/vnd.openxmlformats-officedocument.presentationml.notesSlide+xml"/>
  <Override PartName="/ppt/slides/slide1915.xml" ContentType="application/vnd.openxmlformats-officedocument.presentationml.slide+xml"/>
  <Override PartName="/ppt/notesSlides/notesSlide1915.xml" ContentType="application/vnd.openxmlformats-officedocument.presentationml.notesSlide+xml"/>
  <Override PartName="/ppt/viewProps.xml" ContentType="application/vnd.openxmlformats-officedocument.presentationml.viewProps+xml"/>
  <Override PartName="/ppt/slides/slide616.xml" ContentType="application/vnd.openxmlformats-officedocument.presentationml.slide+xml"/>
  <Override PartName="/ppt/notesSlides/notesSlide616.xml" ContentType="application/vnd.openxmlformats-officedocument.presentationml.notesSlide+xml"/>
  <Override PartName="/ppt/slides/slide1517.xml" ContentType="application/vnd.openxmlformats-officedocument.presentationml.slide+xml"/>
  <Override PartName="/ppt/notesSlides/notesSlide1517.xml" ContentType="application/vnd.openxmlformats-officedocument.presentationml.notesSlide+xml"/>
  <Override PartName="/ppt/changesInfos/changesInfo1.xml" ContentType="application/vnd.ms-powerpoint.changesinfo+xml"/>
  <Override PartName="/ppt/slides/slide518.xml" ContentType="application/vnd.openxmlformats-officedocument.presentationml.slide+xml"/>
  <Override PartName="/ppt/notesSlides/notesSlide518.xml" ContentType="application/vnd.openxmlformats-officedocument.presentationml.notesSlide+xml"/>
  <Override PartName="/ppt/slides/slide1019.xml" ContentType="application/vnd.openxmlformats-officedocument.presentationml.slide+xml"/>
  <Override PartName="/ppt/notesSlides/notesSlide1019.xml" ContentType="application/vnd.openxmlformats-officedocument.presentationml.notesSlide+xml"/>
  <Override PartName="/ppt/slides/slide1820.xml" ContentType="application/vnd.openxmlformats-officedocument.presentationml.slide+xml"/>
  <Override PartName="/ppt/notesSlides/notesSlide1820.xml" ContentType="application/vnd.openxmlformats-officedocument.presentationml.notes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705" r:id="rId3"/>
    <p:sldMasterId id="2147483723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72" r:id="rId13"/>
    <p:sldId id="266" r:id="rId14"/>
    <p:sldId id="267" r:id="rId15"/>
    <p:sldId id="273" r:id="rId16"/>
    <p:sldId id="265" r:id="rId17"/>
    <p:sldId id="270" r:id="rId18"/>
    <p:sldId id="271" r:id="rId19"/>
    <p:sldId id="264" r:id="rId20"/>
    <p:sldId id="269" r:id="rId21"/>
    <p:sldId id="274" r:id="rId22"/>
    <p:sldId id="275" r:id="rId23"/>
    <p:sldId id="276" r:id="rId24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teriały wprowadzające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Członek grupy 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Członek grupy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Członek grupy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Ogólne zakończenie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865" autoAdjust="0"/>
  </p:normalViewPr>
  <p:slideViewPr>
    <p:cSldViewPr snapToGrid="0">
      <p:cViewPr varScale="1">
        <p:scale>
          <a:sx n="97" d="100"/>
          <a:sy n="97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80" d="100"/>
          <a:sy n="80" d="100"/>
        </p:scale>
        <p:origin x="315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slide" Target="/ppt/slides/slide143.xml" Id="rId18" /><Relationship Type="http://schemas.openxmlformats.org/officeDocument/2006/relationships/handoutMaster" Target="/ppt/handoutMasters/handoutMaster11.xml" Id="rId26" /><Relationship Type="http://schemas.openxmlformats.org/officeDocument/2006/relationships/slideMaster" Target="/ppt/slideMasters/slideMaster34.xml" Id="rId3" /><Relationship Type="http://schemas.openxmlformats.org/officeDocument/2006/relationships/slide" Target="/ppt/slides/slide174.xml" Id="rId21" /><Relationship Type="http://schemas.openxmlformats.org/officeDocument/2006/relationships/slide" Target="/ppt/slides/slide35.xml" Id="rId7" /><Relationship Type="http://schemas.openxmlformats.org/officeDocument/2006/relationships/slide" Target="/ppt/slides/slide86.xml" Id="rId12" /><Relationship Type="http://schemas.openxmlformats.org/officeDocument/2006/relationships/slide" Target="/ppt/slides/slide137.xml" Id="rId17" /><Relationship Type="http://schemas.openxmlformats.org/officeDocument/2006/relationships/notesMaster" Target="/ppt/notesMasters/notesMaster11.xml" Id="rId25" /><Relationship Type="http://schemas.openxmlformats.org/officeDocument/2006/relationships/slideMaster" Target="/ppt/slideMasters/slideMaster21.xml" Id="rId2" /><Relationship Type="http://schemas.openxmlformats.org/officeDocument/2006/relationships/slide" Target="/ppt/slides/slide128.xml" Id="rId16" /><Relationship Type="http://schemas.openxmlformats.org/officeDocument/2006/relationships/slide" Target="/ppt/slides/slide169.xml" Id="rId20" /><Relationship Type="http://schemas.openxmlformats.org/officeDocument/2006/relationships/theme" Target="/ppt/theme/theme13.xml" Id="rId29" /><Relationship Type="http://schemas.openxmlformats.org/officeDocument/2006/relationships/slideMaster" Target="/ppt/slideMasters/slideMaster12.xml" Id="rId1" /><Relationship Type="http://schemas.openxmlformats.org/officeDocument/2006/relationships/slide" Target="/ppt/slides/slide210.xml" Id="rId6" /><Relationship Type="http://schemas.openxmlformats.org/officeDocument/2006/relationships/slide" Target="/ppt/slides/slide711.xml" Id="rId11" /><Relationship Type="http://schemas.openxmlformats.org/officeDocument/2006/relationships/slide" Target="/ppt/slides/slide2012.xml" Id="rId24" /><Relationship Type="http://schemas.openxmlformats.org/officeDocument/2006/relationships/slide" Target="/ppt/slides/slide113.xml" Id="rId5" /><Relationship Type="http://schemas.openxmlformats.org/officeDocument/2006/relationships/slide" Target="/ppt/slides/slide1114.xml" Id="rId15" /><Relationship Type="http://schemas.openxmlformats.org/officeDocument/2006/relationships/slide" Target="/ppt/slides/slide1915.xml" Id="rId23" /><Relationship Type="http://schemas.openxmlformats.org/officeDocument/2006/relationships/viewProps" Target="/ppt/viewProps.xml" Id="rId28" /><Relationship Type="http://schemas.openxmlformats.org/officeDocument/2006/relationships/slide" Target="/ppt/slides/slide616.xml" Id="rId10" /><Relationship Type="http://schemas.openxmlformats.org/officeDocument/2006/relationships/slide" Target="/ppt/slides/slide1517.xml" Id="rId19" /><Relationship Type="http://schemas.microsoft.com/office/2016/11/relationships/changesInfo" Target="/ppt/changesInfos/changesInfo1.xml" Id="rId31" /><Relationship Type="http://schemas.openxmlformats.org/officeDocument/2006/relationships/slideMaster" Target="/ppt/slideMasters/slideMaster43.xml" Id="rId4" /><Relationship Type="http://schemas.openxmlformats.org/officeDocument/2006/relationships/slide" Target="/ppt/slides/slide518.xml" Id="rId9" /><Relationship Type="http://schemas.openxmlformats.org/officeDocument/2006/relationships/slide" Target="/ppt/slides/slide1019.xml" Id="rId14" /><Relationship Type="http://schemas.openxmlformats.org/officeDocument/2006/relationships/slide" Target="/ppt/slides/slide1820.xml" Id="rId22" /><Relationship Type="http://schemas.openxmlformats.org/officeDocument/2006/relationships/presProps" Target="/ppt/presProps.xml" Id="rId27" /><Relationship Type="http://schemas.openxmlformats.org/officeDocument/2006/relationships/tableStyles" Target="/ppt/tableStyles.xml" Id="rId30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addMainMaster delMainMaster modMainMaster modNotesMaster modHandout">
      <pc:chgData name="Fake Test User" userId="SID-0" providerId="Test" clId="FakeClientId" dt="2021-09-10T08:59:10.737" v="212" actId="790"/>
      <pc:docMkLst>
        <pc:docMk/>
      </pc:docMkLst>
      <pc:sldChg chg="modSp mod modNotes">
        <pc:chgData name="Fake Test User" userId="SID-0" providerId="Test" clId="FakeClientId" dt="2021-09-10T08:57:54.155" v="181" actId="790"/>
        <pc:sldMkLst>
          <pc:docMk/>
          <pc:sldMk cId="3289291677" sldId="257"/>
        </pc:sldMkLst>
        <pc:spChg chg="mod">
          <ac:chgData name="Fake Test User" userId="SID-0" providerId="Test" clId="FakeClientId" dt="2021-09-10T08:44:28.966" v="0" actId="790"/>
          <ac:spMkLst>
            <pc:docMk/>
            <pc:sldMk cId="3289291677" sldId="257"/>
            <ac:spMk id="2" creationId="{00000000-0000-0000-0000-000000000000}"/>
          </ac:spMkLst>
        </pc:spChg>
        <pc:spChg chg="mod">
          <ac:chgData name="Fake Test User" userId="SID-0" providerId="Test" clId="FakeClientId" dt="2021-09-10T08:44:28.966" v="0" actId="790"/>
          <ac:spMkLst>
            <pc:docMk/>
            <pc:sldMk cId="3289291677" sldId="257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8:57:57.749" v="183" actId="790"/>
        <pc:sldMkLst>
          <pc:docMk/>
          <pc:sldMk cId="2772565043" sldId="258"/>
        </pc:sldMkLst>
        <pc:spChg chg="mod">
          <ac:chgData name="Fake Test User" userId="SID-0" providerId="Test" clId="FakeClientId" dt="2021-09-10T08:44:32.013" v="1" actId="790"/>
          <ac:spMkLst>
            <pc:docMk/>
            <pc:sldMk cId="2772565043" sldId="258"/>
            <ac:spMk id="2" creationId="{00000000-0000-0000-0000-000000000000}"/>
          </ac:spMkLst>
        </pc:spChg>
        <pc:spChg chg="mod">
          <ac:chgData name="Fake Test User" userId="SID-0" providerId="Test" clId="FakeClientId" dt="2021-09-10T08:44:32.013" v="1" actId="790"/>
          <ac:spMkLst>
            <pc:docMk/>
            <pc:sldMk cId="2772565043" sldId="258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8:58:01.233" v="185" actId="790"/>
        <pc:sldMkLst>
          <pc:docMk/>
          <pc:sldMk cId="3369225394" sldId="259"/>
        </pc:sldMkLst>
        <pc:spChg chg="mod">
          <ac:chgData name="Fake Test User" userId="SID-0" providerId="Test" clId="FakeClientId" dt="2021-09-10T08:44:35.075" v="2" actId="790"/>
          <ac:spMkLst>
            <pc:docMk/>
            <pc:sldMk cId="3369225394" sldId="259"/>
            <ac:spMk id="2" creationId="{00000000-0000-0000-0000-000000000000}"/>
          </ac:spMkLst>
        </pc:spChg>
        <pc:spChg chg="mod">
          <ac:chgData name="Fake Test User" userId="SID-0" providerId="Test" clId="FakeClientId" dt="2021-09-10T08:44:35.075" v="2" actId="790"/>
          <ac:spMkLst>
            <pc:docMk/>
            <pc:sldMk cId="3369225394" sldId="259"/>
            <ac:spMk id="3" creationId="{00000000-0000-0000-0000-000000000000}"/>
          </ac:spMkLst>
        </pc:spChg>
        <pc:spChg chg="mod">
          <ac:chgData name="Fake Test User" userId="SID-0" providerId="Test" clId="FakeClientId" dt="2021-09-10T08:44:35.075" v="2" actId="790"/>
          <ac:spMkLst>
            <pc:docMk/>
            <pc:sldMk cId="3369225394" sldId="259"/>
            <ac:spMk id="4" creationId="{00000000-0000-0000-0000-000000000000}"/>
          </ac:spMkLst>
        </pc:spChg>
        <pc:spChg chg="mod">
          <ac:chgData name="Fake Test User" userId="SID-0" providerId="Test" clId="FakeClientId" dt="2021-09-10T08:44:35.075" v="2" actId="790"/>
          <ac:spMkLst>
            <pc:docMk/>
            <pc:sldMk cId="3369225394" sldId="259"/>
            <ac:spMk id="8" creationId="{00000000-0000-0000-0000-000000000000}"/>
          </ac:spMkLst>
        </pc:spChg>
        <pc:spChg chg="mod">
          <ac:chgData name="Fake Test User" userId="SID-0" providerId="Test" clId="FakeClientId" dt="2021-09-10T08:44:35.075" v="2" actId="790"/>
          <ac:spMkLst>
            <pc:docMk/>
            <pc:sldMk cId="3369225394" sldId="259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21-09-10T08:58:04.936" v="187" actId="790"/>
        <pc:sldMkLst>
          <pc:docMk/>
          <pc:sldMk cId="1575721539" sldId="260"/>
        </pc:sldMkLst>
        <pc:spChg chg="mod">
          <ac:chgData name="Fake Test User" userId="SID-0" providerId="Test" clId="FakeClientId" dt="2021-09-10T08:44:37.888" v="3" actId="790"/>
          <ac:spMkLst>
            <pc:docMk/>
            <pc:sldMk cId="1575721539" sldId="260"/>
            <ac:spMk id="2" creationId="{00000000-0000-0000-0000-000000000000}"/>
          </ac:spMkLst>
        </pc:spChg>
        <pc:spChg chg="mod">
          <ac:chgData name="Fake Test User" userId="SID-0" providerId="Test" clId="FakeClientId" dt="2021-09-10T08:44:37.888" v="3" actId="790"/>
          <ac:spMkLst>
            <pc:docMk/>
            <pc:sldMk cId="1575721539" sldId="26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8:58:08.390" v="189" actId="790"/>
        <pc:sldMkLst>
          <pc:docMk/>
          <pc:sldMk cId="1003012626" sldId="261"/>
        </pc:sldMkLst>
        <pc:spChg chg="mod">
          <ac:chgData name="Fake Test User" userId="SID-0" providerId="Test" clId="FakeClientId" dt="2021-09-10T08:44:41.075" v="4" actId="790"/>
          <ac:spMkLst>
            <pc:docMk/>
            <pc:sldMk cId="1003012626" sldId="261"/>
            <ac:spMk id="2" creationId="{00000000-0000-0000-0000-000000000000}"/>
          </ac:spMkLst>
        </pc:spChg>
        <pc:spChg chg="mod">
          <ac:chgData name="Fake Test User" userId="SID-0" providerId="Test" clId="FakeClientId" dt="2021-09-10T08:44:41.075" v="4" actId="790"/>
          <ac:spMkLst>
            <pc:docMk/>
            <pc:sldMk cId="1003012626" sldId="261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8:58:12.327" v="191" actId="790"/>
        <pc:sldMkLst>
          <pc:docMk/>
          <pc:sldMk cId="3263914164" sldId="262"/>
        </pc:sldMkLst>
        <pc:spChg chg="mod">
          <ac:chgData name="Fake Test User" userId="SID-0" providerId="Test" clId="FakeClientId" dt="2021-09-10T08:45:31.903" v="6" actId="790"/>
          <ac:spMkLst>
            <pc:docMk/>
            <pc:sldMk cId="3263914164" sldId="262"/>
            <ac:spMk id="2" creationId="{00000000-0000-0000-0000-000000000000}"/>
          </ac:spMkLst>
        </pc:spChg>
        <pc:spChg chg="mod">
          <ac:chgData name="Fake Test User" userId="SID-0" providerId="Test" clId="FakeClientId" dt="2021-09-10T08:45:31.903" v="6" actId="790"/>
          <ac:spMkLst>
            <pc:docMk/>
            <pc:sldMk cId="3263914164" sldId="262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8:58:15.780" v="193" actId="790"/>
        <pc:sldMkLst>
          <pc:docMk/>
          <pc:sldMk cId="1396708006" sldId="263"/>
        </pc:sldMkLst>
        <pc:spChg chg="mod">
          <ac:chgData name="Fake Test User" userId="SID-0" providerId="Test" clId="FakeClientId" dt="2021-09-10T08:45:35.622" v="8" actId="790"/>
          <ac:spMkLst>
            <pc:docMk/>
            <pc:sldMk cId="1396708006" sldId="263"/>
            <ac:spMk id="2" creationId="{00000000-0000-0000-0000-000000000000}"/>
          </ac:spMkLst>
        </pc:spChg>
        <pc:spChg chg="mod">
          <ac:chgData name="Fake Test User" userId="SID-0" providerId="Test" clId="FakeClientId" dt="2021-09-10T08:45:35.622" v="8" actId="790"/>
          <ac:spMkLst>
            <pc:docMk/>
            <pc:sldMk cId="1396708006" sldId="263"/>
            <ac:spMk id="3" creationId="{00000000-0000-0000-0000-000000000000}"/>
          </ac:spMkLst>
        </pc:spChg>
        <pc:spChg chg="mod">
          <ac:chgData name="Fake Test User" userId="SID-0" providerId="Test" clId="FakeClientId" dt="2021-09-10T08:45:35.622" v="8" actId="790"/>
          <ac:spMkLst>
            <pc:docMk/>
            <pc:sldMk cId="1396708006" sldId="263"/>
            <ac:spMk id="4" creationId="{00000000-0000-0000-0000-000000000000}"/>
          </ac:spMkLst>
        </pc:spChg>
        <pc:spChg chg="mod">
          <ac:chgData name="Fake Test User" userId="SID-0" providerId="Test" clId="FakeClientId" dt="2021-09-10T08:45:35.622" v="8" actId="790"/>
          <ac:spMkLst>
            <pc:docMk/>
            <pc:sldMk cId="1396708006" sldId="263"/>
            <ac:spMk id="5" creationId="{00000000-0000-0000-0000-000000000000}"/>
          </ac:spMkLst>
        </pc:spChg>
        <pc:spChg chg="mod">
          <ac:chgData name="Fake Test User" userId="SID-0" providerId="Test" clId="FakeClientId" dt="2021-09-10T08:45:35.622" v="8" actId="790"/>
          <ac:spMkLst>
            <pc:docMk/>
            <pc:sldMk cId="1396708006" sldId="263"/>
            <ac:spMk id="6" creationId="{00000000-0000-0000-0000-000000000000}"/>
          </ac:spMkLst>
        </pc:spChg>
      </pc:sldChg>
      <pc:sldChg chg="modNotes">
        <pc:chgData name="Fake Test User" userId="SID-0" providerId="Test" clId="FakeClientId" dt="2021-09-10T08:58:50.327" v="205" actId="790"/>
        <pc:sldMkLst>
          <pc:docMk/>
          <pc:sldMk cId="1219691540" sldId="264"/>
        </pc:sldMkLst>
      </pc:sldChg>
      <pc:sldChg chg="modSp mod modNotes">
        <pc:chgData name="Fake Test User" userId="SID-0" providerId="Test" clId="FakeClientId" dt="2021-09-10T08:58:41.983" v="202" actId="790"/>
        <pc:sldMkLst>
          <pc:docMk/>
          <pc:sldMk cId="4080344515" sldId="265"/>
        </pc:sldMkLst>
        <pc:spChg chg="mod">
          <ac:chgData name="Fake Test User" userId="SID-0" providerId="Test" clId="FakeClientId" dt="2021-09-10T08:49:24.684" v="18" actId="790"/>
          <ac:spMkLst>
            <pc:docMk/>
            <pc:sldMk cId="4080344515" sldId="265"/>
            <ac:spMk id="2" creationId="{00000000-0000-0000-0000-000000000000}"/>
          </ac:spMkLst>
        </pc:spChg>
        <pc:graphicFrameChg chg="modGraphic">
          <ac:chgData name="Fake Test User" userId="SID-0" providerId="Test" clId="FakeClientId" dt="2021-09-10T08:49:20.763" v="16" actId="790"/>
          <ac:graphicFrameMkLst>
            <pc:docMk/>
            <pc:sldMk cId="4080344515" sldId="265"/>
            <ac:graphicFrameMk id="4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10T08:58:31.671" v="199" actId="790"/>
        <pc:sldMkLst>
          <pc:docMk/>
          <pc:sldMk cId="3710835971" sldId="266"/>
        </pc:sldMkLst>
        <pc:spChg chg="mod">
          <ac:chgData name="Fake Test User" userId="SID-0" providerId="Test" clId="FakeClientId" dt="2021-09-10T08:48:25.419" v="12" actId="790"/>
          <ac:spMkLst>
            <pc:docMk/>
            <pc:sldMk cId="3710835971" sldId="266"/>
            <ac:spMk id="2" creationId="{00000000-0000-0000-0000-000000000000}"/>
          </ac:spMkLst>
        </pc:spChg>
        <pc:spChg chg="mod">
          <ac:chgData name="Fake Test User" userId="SID-0" providerId="Test" clId="FakeClientId" dt="2021-09-10T08:48:25.419" v="12" actId="790"/>
          <ac:spMkLst>
            <pc:docMk/>
            <pc:sldMk cId="3710835971" sldId="26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8:58:35.624" v="200" actId="790"/>
        <pc:sldMkLst>
          <pc:docMk/>
          <pc:sldMk cId="2298825228" sldId="267"/>
        </pc:sldMkLst>
        <pc:spChg chg="mod">
          <ac:chgData name="Fake Test User" userId="SID-0" providerId="Test" clId="FakeClientId" dt="2021-09-10T08:48:29.450" v="14" actId="790"/>
          <ac:spMkLst>
            <pc:docMk/>
            <pc:sldMk cId="2298825228" sldId="267"/>
            <ac:spMk id="2" creationId="{00000000-0000-0000-0000-000000000000}"/>
          </ac:spMkLst>
        </pc:spChg>
        <pc:spChg chg="mod">
          <ac:chgData name="Fake Test User" userId="SID-0" providerId="Test" clId="FakeClientId" dt="2021-09-10T08:48:29.450" v="14" actId="790"/>
          <ac:spMkLst>
            <pc:docMk/>
            <pc:sldMk cId="2298825228" sldId="267"/>
            <ac:spMk id="6" creationId="{00000000-0000-0000-0000-000000000000}"/>
          </ac:spMkLst>
        </pc:spChg>
        <pc:spChg chg="mod">
          <ac:chgData name="Fake Test User" userId="SID-0" providerId="Test" clId="FakeClientId" dt="2021-09-10T08:48:29.450" v="14" actId="790"/>
          <ac:spMkLst>
            <pc:docMk/>
            <pc:sldMk cId="2298825228" sldId="267"/>
            <ac:spMk id="7" creationId="{00000000-0000-0000-0000-000000000000}"/>
          </ac:spMkLst>
        </pc:spChg>
        <pc:spChg chg="mod">
          <ac:chgData name="Fake Test User" userId="SID-0" providerId="Test" clId="FakeClientId" dt="2021-09-10T08:48:29.450" v="14" actId="790"/>
          <ac:spMkLst>
            <pc:docMk/>
            <pc:sldMk cId="2298825228" sldId="267"/>
            <ac:spMk id="8" creationId="{00000000-0000-0000-0000-000000000000}"/>
          </ac:spMkLst>
        </pc:spChg>
        <pc:spChg chg="mod">
          <ac:chgData name="Fake Test User" userId="SID-0" providerId="Test" clId="FakeClientId" dt="2021-09-10T08:48:29.450" v="14" actId="790"/>
          <ac:spMkLst>
            <pc:docMk/>
            <pc:sldMk cId="2298825228" sldId="267"/>
            <ac:spMk id="9" creationId="{00000000-0000-0000-0000-000000000000}"/>
          </ac:spMkLst>
        </pc:spChg>
      </pc:sldChg>
      <pc:sldChg chg="modNotes">
        <pc:chgData name="Fake Test User" userId="SID-0" providerId="Test" clId="FakeClientId" dt="2021-09-10T08:58:19.436" v="195" actId="790"/>
        <pc:sldMkLst>
          <pc:docMk/>
          <pc:sldMk cId="3195037894" sldId="268"/>
        </pc:sldMkLst>
      </pc:sldChg>
      <pc:sldChg chg="mod modNotes">
        <pc:chgData name="Fake Test User" userId="SID-0" providerId="Test" clId="FakeClientId" dt="2021-09-10T08:58:52.952" v="206" actId="790"/>
        <pc:sldMkLst>
          <pc:docMk/>
          <pc:sldMk cId="3804310909" sldId="269"/>
        </pc:sldMkLst>
      </pc:sldChg>
      <pc:sldChg chg="modSp mod modNotes">
        <pc:chgData name="Fake Test User" userId="SID-0" providerId="Test" clId="FakeClientId" dt="2021-09-10T08:58:44.733" v="203" actId="790"/>
        <pc:sldMkLst>
          <pc:docMk/>
          <pc:sldMk cId="2062253349" sldId="270"/>
        </pc:sldMkLst>
        <pc:spChg chg="mod">
          <ac:chgData name="Fake Test User" userId="SID-0" providerId="Test" clId="FakeClientId" dt="2021-09-10T08:49:40.872" v="20" actId="790"/>
          <ac:spMkLst>
            <pc:docMk/>
            <pc:sldMk cId="2062253349" sldId="270"/>
            <ac:spMk id="2" creationId="{00000000-0000-0000-0000-000000000000}"/>
          </ac:spMkLst>
        </pc:spChg>
        <pc:spChg chg="mod">
          <ac:chgData name="Fake Test User" userId="SID-0" providerId="Test" clId="FakeClientId" dt="2021-09-10T08:49:40.872" v="20" actId="790"/>
          <ac:spMkLst>
            <pc:docMk/>
            <pc:sldMk cId="2062253349" sldId="27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8:58:47.515" v="204" actId="790"/>
        <pc:sldMkLst>
          <pc:docMk/>
          <pc:sldMk cId="1672275006" sldId="271"/>
        </pc:sldMkLst>
        <pc:spChg chg="mod">
          <ac:chgData name="Fake Test User" userId="SID-0" providerId="Test" clId="FakeClientId" dt="2021-09-10T08:49:44.544" v="22" actId="790"/>
          <ac:spMkLst>
            <pc:docMk/>
            <pc:sldMk cId="1672275006" sldId="271"/>
            <ac:spMk id="2" creationId="{00000000-0000-0000-0000-000000000000}"/>
          </ac:spMkLst>
        </pc:spChg>
        <pc:spChg chg="mod">
          <ac:chgData name="Fake Test User" userId="SID-0" providerId="Test" clId="FakeClientId" dt="2021-09-10T08:49:44.544" v="22" actId="790"/>
          <ac:spMkLst>
            <pc:docMk/>
            <pc:sldMk cId="1672275006" sldId="271"/>
            <ac:spMk id="3" creationId="{00000000-0000-0000-0000-000000000000}"/>
          </ac:spMkLst>
        </pc:spChg>
        <pc:spChg chg="mod">
          <ac:chgData name="Fake Test User" userId="SID-0" providerId="Test" clId="FakeClientId" dt="2021-09-10T08:49:44.544" v="22" actId="790"/>
          <ac:spMkLst>
            <pc:docMk/>
            <pc:sldMk cId="1672275006" sldId="271"/>
            <ac:spMk id="4" creationId="{00000000-0000-0000-0000-000000000000}"/>
          </ac:spMkLst>
        </pc:spChg>
        <pc:spChg chg="mod">
          <ac:chgData name="Fake Test User" userId="SID-0" providerId="Test" clId="FakeClientId" dt="2021-09-10T08:49:44.544" v="22" actId="790"/>
          <ac:spMkLst>
            <pc:docMk/>
            <pc:sldMk cId="1672275006" sldId="271"/>
            <ac:spMk id="5" creationId="{00000000-0000-0000-0000-000000000000}"/>
          </ac:spMkLst>
        </pc:spChg>
        <pc:spChg chg="mod">
          <ac:chgData name="Fake Test User" userId="SID-0" providerId="Test" clId="FakeClientId" dt="2021-09-10T08:49:44.544" v="22" actId="790"/>
          <ac:spMkLst>
            <pc:docMk/>
            <pc:sldMk cId="1672275006" sldId="271"/>
            <ac:spMk id="6" creationId="{00000000-0000-0000-0000-000000000000}"/>
          </ac:spMkLst>
        </pc:spChg>
      </pc:sldChg>
      <pc:sldChg chg="mod modNotes">
        <pc:chgData name="Fake Test User" userId="SID-0" providerId="Test" clId="FakeClientId" dt="2021-09-10T08:58:22.921" v="197" actId="790"/>
        <pc:sldMkLst>
          <pc:docMk/>
          <pc:sldMk cId="370758679" sldId="272"/>
        </pc:sldMkLst>
      </pc:sldChg>
      <pc:sldChg chg="modNotes">
        <pc:chgData name="Fake Test User" userId="SID-0" providerId="Test" clId="FakeClientId" dt="2021-09-10T08:58:38.593" v="201" actId="790"/>
        <pc:sldMkLst>
          <pc:docMk/>
          <pc:sldMk cId="2229419462" sldId="273"/>
        </pc:sldMkLst>
      </pc:sldChg>
      <pc:sldChg chg="modSp mod modNotes">
        <pc:chgData name="Fake Test User" userId="SID-0" providerId="Test" clId="FakeClientId" dt="2021-09-10T08:58:55.843" v="207" actId="790"/>
        <pc:sldMkLst>
          <pc:docMk/>
          <pc:sldMk cId="3589653851" sldId="274"/>
        </pc:sldMkLst>
        <pc:spChg chg="mod">
          <ac:chgData name="Fake Test User" userId="SID-0" providerId="Test" clId="FakeClientId" dt="2021-09-10T08:50:22.325" v="26" actId="790"/>
          <ac:spMkLst>
            <pc:docMk/>
            <pc:sldMk cId="3589653851" sldId="274"/>
            <ac:spMk id="2" creationId="{00000000-0000-0000-0000-000000000000}"/>
          </ac:spMkLst>
        </pc:spChg>
        <pc:spChg chg="mod">
          <ac:chgData name="Fake Test User" userId="SID-0" providerId="Test" clId="FakeClientId" dt="2021-09-10T08:50:22.325" v="26" actId="790"/>
          <ac:spMkLst>
            <pc:docMk/>
            <pc:sldMk cId="3589653851" sldId="274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8:58:58.593" v="208" actId="790"/>
        <pc:sldMkLst>
          <pc:docMk/>
          <pc:sldMk cId="165521436" sldId="275"/>
        </pc:sldMkLst>
        <pc:spChg chg="mod">
          <ac:chgData name="Fake Test User" userId="SID-0" providerId="Test" clId="FakeClientId" dt="2021-09-10T08:50:26.653" v="28" actId="790"/>
          <ac:spMkLst>
            <pc:docMk/>
            <pc:sldMk cId="165521436" sldId="275"/>
            <ac:spMk id="2" creationId="{00000000-0000-0000-0000-000000000000}"/>
          </ac:spMkLst>
        </pc:spChg>
        <pc:spChg chg="mod">
          <ac:chgData name="Fake Test User" userId="SID-0" providerId="Test" clId="FakeClientId" dt="2021-09-10T08:50:26.653" v="28" actId="790"/>
          <ac:spMkLst>
            <pc:docMk/>
            <pc:sldMk cId="165521436" sldId="275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10T08:59:10.737" v="212" actId="790"/>
        <pc:sldMkLst>
          <pc:docMk/>
          <pc:sldMk cId="303205020" sldId="276"/>
        </pc:sldMkLst>
        <pc:spChg chg="mod">
          <ac:chgData name="Fake Test User" userId="SID-0" providerId="Test" clId="FakeClientId" dt="2021-09-10T08:50:30.887" v="30" actId="790"/>
          <ac:spMkLst>
            <pc:docMk/>
            <pc:sldMk cId="303205020" sldId="276"/>
            <ac:spMk id="2" creationId="{00000000-0000-0000-0000-000000000000}"/>
          </ac:spMkLst>
        </pc:spChg>
        <pc:spChg chg="mod">
          <ac:chgData name="Fake Test User" userId="SID-0" providerId="Test" clId="FakeClientId" dt="2021-09-10T08:50:30.887" v="30" actId="790"/>
          <ac:spMkLst>
            <pc:docMk/>
            <pc:sldMk cId="303205020" sldId="27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9-10T08:53:27.168" v="6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9-10T08:52:21.840" v="3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9-10T08:52:21.840" v="3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9-10T08:52:21.840" v="3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9-10T08:52:21.840" v="3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9-10T08:52:21.840" v="3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0T08:52:25.653" v="3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9-10T08:52:25.653" v="3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25.653" v="3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25.653" v="3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2:25.653" v="3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2:25.653" v="3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2:29.372" v="3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9-10T08:52:29.372" v="3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29.372" v="3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29.372" v="3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2:29.372" v="3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2:29.372" v="3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2:33.153" v="3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9-10T08:52:33.153" v="3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33.153" v="3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33.153" v="3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2:33.153" v="3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2:33.153" v="3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2:36.793" v="4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9-10T08:52:36.793" v="4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36.793" v="4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36.793" v="4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2:36.793" v="4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2:36.793" v="4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2:36.793" v="4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2:40.153" v="4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9-10T08:52:40.153" v="4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40.153" v="4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40.153" v="4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2:40.153" v="4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2:40.153" v="4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2:40.153" v="4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2:40.153" v="4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8:52:40.153" v="4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2:44.043" v="4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9-10T08:52:44.043" v="44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44.043" v="44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44.043" v="44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2:44.043" v="4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2:47.684" v="46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9-10T08:52:47.684" v="46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47.684" v="46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47.684" v="46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2:51.293" v="48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9-10T08:52:51.293" v="4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51.293" v="48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51.293" v="48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2:51.293" v="4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2:51.293" v="4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2:51.293" v="4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2:54.934" v="50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9-10T08:52:54.934" v="50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54.934" v="50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54.934" v="50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2:54.934" v="50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2:54.934" v="50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2:54.934" v="50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23.278" v="6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9-10T08:53:23.278" v="6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23.278" v="6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3:23.278" v="6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23.278" v="6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23.278" v="6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27.168" v="6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9-10T08:53:27.168" v="6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27.168" v="6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3:27.168" v="6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27.168" v="6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27.168" v="6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2:58.465" v="5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9-10T08:52:58.465" v="5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2:58.465" v="5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2:58.465" v="5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2:58.465" v="5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2:58.465" v="5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2:58.465" v="52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03.543" v="54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9-10T08:53:03.543" v="54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03.543" v="54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03.543" v="54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03.543" v="54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3:03.543" v="54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11.497" v="5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9-10T08:53:11.497" v="58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11.497" v="5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11.497" v="5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11.497" v="5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3:11.497" v="58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07.559" v="56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9-10T08:53:07.559" v="56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07.559" v="56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07.559" v="56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07.559" v="56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3:07.559" v="56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3:07.559" v="56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8:53:07.559" v="56" actId="790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9-10T08:53:07.559" v="56" actId="790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15.168" v="6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8:53:15.168" v="60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19.325" v="62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10T08:53:19.325" v="62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10T08:54:44.246" v="102" actId="790"/>
        <pc:sldMasterMkLst>
          <pc:docMk/>
          <pc:sldMasterMk cId="137628676" sldId="2147483669"/>
        </pc:sldMasterMkLst>
        <pc:spChg chg="mod">
          <ac:chgData name="Fake Test User" userId="SID-0" providerId="Test" clId="FakeClientId" dt="2021-09-10T08:53:37.511" v="68" actId="790"/>
          <ac:spMkLst>
            <pc:docMk/>
            <pc:sldMasterMk cId="137628676" sldId="2147483669"/>
            <ac:spMk id="2" creationId="{00000000-0000-0000-0000-000000000000}"/>
          </ac:spMkLst>
        </pc:spChg>
        <pc:spChg chg="mod">
          <ac:chgData name="Fake Test User" userId="SID-0" providerId="Test" clId="FakeClientId" dt="2021-09-10T08:53:37.511" v="68" actId="790"/>
          <ac:spMkLst>
            <pc:docMk/>
            <pc:sldMasterMk cId="137628676" sldId="2147483669"/>
            <ac:spMk id="3" creationId="{00000000-0000-0000-0000-000000000000}"/>
          </ac:spMkLst>
        </pc:spChg>
        <pc:spChg chg="mod">
          <ac:chgData name="Fake Test User" userId="SID-0" providerId="Test" clId="FakeClientId" dt="2021-09-10T08:53:37.511" v="68" actId="790"/>
          <ac:spMkLst>
            <pc:docMk/>
            <pc:sldMasterMk cId="137628676" sldId="2147483669"/>
            <ac:spMk id="4" creationId="{00000000-0000-0000-0000-000000000000}"/>
          </ac:spMkLst>
        </pc:spChg>
        <pc:spChg chg="mod">
          <ac:chgData name="Fake Test User" userId="SID-0" providerId="Test" clId="FakeClientId" dt="2021-09-10T08:53:37.511" v="68" actId="790"/>
          <ac:spMkLst>
            <pc:docMk/>
            <pc:sldMasterMk cId="137628676" sldId="2147483669"/>
            <ac:spMk id="5" creationId="{00000000-0000-0000-0000-000000000000}"/>
          </ac:spMkLst>
        </pc:spChg>
        <pc:spChg chg="mod">
          <ac:chgData name="Fake Test User" userId="SID-0" providerId="Test" clId="FakeClientId" dt="2021-09-10T08:53:37.511" v="68" actId="790"/>
          <ac:spMkLst>
            <pc:docMk/>
            <pc:sldMasterMk cId="137628676" sldId="2147483669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0T08:53:41.464" v="70" actId="790"/>
          <pc:sldLayoutMkLst>
            <pc:docMk/>
            <pc:sldMasterMk cId="137628676" sldId="2147483669"/>
            <pc:sldLayoutMk cId="3337840982" sldId="2147483670"/>
          </pc:sldLayoutMkLst>
          <pc:spChg chg="mod">
            <ac:chgData name="Fake Test User" userId="SID-0" providerId="Test" clId="FakeClientId" dt="2021-09-10T08:53:41.464" v="70" actId="790"/>
            <ac:spMkLst>
              <pc:docMk/>
              <pc:sldMasterMk cId="137628676" sldId="2147483669"/>
              <pc:sldLayoutMk cId="3337840982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41.464" v="70" actId="790"/>
            <ac:spMkLst>
              <pc:docMk/>
              <pc:sldMasterMk cId="137628676" sldId="2147483669"/>
              <pc:sldLayoutMk cId="3337840982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3:41.464" v="70" actId="790"/>
            <ac:spMkLst>
              <pc:docMk/>
              <pc:sldMasterMk cId="137628676" sldId="2147483669"/>
              <pc:sldLayoutMk cId="3337840982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41.464" v="70" actId="790"/>
            <ac:spMkLst>
              <pc:docMk/>
              <pc:sldMasterMk cId="137628676" sldId="2147483669"/>
              <pc:sldLayoutMk cId="3337840982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41.464" v="70" actId="790"/>
            <ac:spMkLst>
              <pc:docMk/>
              <pc:sldMasterMk cId="137628676" sldId="2147483669"/>
              <pc:sldLayoutMk cId="3337840982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45.543" v="72" actId="790"/>
          <pc:sldLayoutMkLst>
            <pc:docMk/>
            <pc:sldMasterMk cId="137628676" sldId="2147483669"/>
            <pc:sldLayoutMk cId="2147399127" sldId="2147483671"/>
          </pc:sldLayoutMkLst>
          <pc:spChg chg="mod">
            <ac:chgData name="Fake Test User" userId="SID-0" providerId="Test" clId="FakeClientId" dt="2021-09-10T08:53:45.543" v="72" actId="790"/>
            <ac:spMkLst>
              <pc:docMk/>
              <pc:sldMasterMk cId="137628676" sldId="2147483669"/>
              <pc:sldLayoutMk cId="2147399127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45.543" v="72" actId="790"/>
            <ac:spMkLst>
              <pc:docMk/>
              <pc:sldMasterMk cId="137628676" sldId="2147483669"/>
              <pc:sldLayoutMk cId="2147399127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3:45.543" v="72" actId="790"/>
            <ac:spMkLst>
              <pc:docMk/>
              <pc:sldMasterMk cId="137628676" sldId="2147483669"/>
              <pc:sldLayoutMk cId="2147399127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45.543" v="72" actId="790"/>
            <ac:spMkLst>
              <pc:docMk/>
              <pc:sldMasterMk cId="137628676" sldId="2147483669"/>
              <pc:sldLayoutMk cId="2147399127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45.543" v="72" actId="790"/>
            <ac:spMkLst>
              <pc:docMk/>
              <pc:sldMasterMk cId="137628676" sldId="2147483669"/>
              <pc:sldLayoutMk cId="2147399127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49.668" v="74" actId="790"/>
          <pc:sldLayoutMkLst>
            <pc:docMk/>
            <pc:sldMasterMk cId="137628676" sldId="2147483669"/>
            <pc:sldLayoutMk cId="3553910038" sldId="2147483672"/>
          </pc:sldLayoutMkLst>
          <pc:spChg chg="mod">
            <ac:chgData name="Fake Test User" userId="SID-0" providerId="Test" clId="FakeClientId" dt="2021-09-10T08:53:49.668" v="74" actId="790"/>
            <ac:spMkLst>
              <pc:docMk/>
              <pc:sldMasterMk cId="137628676" sldId="2147483669"/>
              <pc:sldLayoutMk cId="3553910038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49.668" v="74" actId="790"/>
            <ac:spMkLst>
              <pc:docMk/>
              <pc:sldMasterMk cId="137628676" sldId="2147483669"/>
              <pc:sldLayoutMk cId="3553910038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3:49.668" v="74" actId="790"/>
            <ac:spMkLst>
              <pc:docMk/>
              <pc:sldMasterMk cId="137628676" sldId="2147483669"/>
              <pc:sldLayoutMk cId="3553910038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49.668" v="74" actId="790"/>
            <ac:spMkLst>
              <pc:docMk/>
              <pc:sldMasterMk cId="137628676" sldId="2147483669"/>
              <pc:sldLayoutMk cId="3553910038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49.668" v="74" actId="790"/>
            <ac:spMkLst>
              <pc:docMk/>
              <pc:sldMasterMk cId="137628676" sldId="2147483669"/>
              <pc:sldLayoutMk cId="3553910038" sldId="214748367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53.621" v="76" actId="790"/>
          <pc:sldLayoutMkLst>
            <pc:docMk/>
            <pc:sldMasterMk cId="137628676" sldId="2147483669"/>
            <pc:sldLayoutMk cId="355227764" sldId="2147483673"/>
          </pc:sldLayoutMkLst>
          <pc:spChg chg="mod">
            <ac:chgData name="Fake Test User" userId="SID-0" providerId="Test" clId="FakeClientId" dt="2021-09-10T08:53:53.621" v="76" actId="790"/>
            <ac:spMkLst>
              <pc:docMk/>
              <pc:sldMasterMk cId="137628676" sldId="2147483669"/>
              <pc:sldLayoutMk cId="355227764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53.621" v="76" actId="790"/>
            <ac:spMkLst>
              <pc:docMk/>
              <pc:sldMasterMk cId="137628676" sldId="2147483669"/>
              <pc:sldLayoutMk cId="355227764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3:53.621" v="76" actId="790"/>
            <ac:spMkLst>
              <pc:docMk/>
              <pc:sldMasterMk cId="137628676" sldId="2147483669"/>
              <pc:sldLayoutMk cId="355227764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53.621" v="76" actId="790"/>
            <ac:spMkLst>
              <pc:docMk/>
              <pc:sldMasterMk cId="137628676" sldId="2147483669"/>
              <pc:sldLayoutMk cId="355227764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53.621" v="76" actId="790"/>
            <ac:spMkLst>
              <pc:docMk/>
              <pc:sldMasterMk cId="137628676" sldId="2147483669"/>
              <pc:sldLayoutMk cId="355227764" sldId="214748367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3:53.621" v="76" actId="790"/>
            <ac:spMkLst>
              <pc:docMk/>
              <pc:sldMasterMk cId="137628676" sldId="2147483669"/>
              <pc:sldLayoutMk cId="355227764" sldId="214748367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3:57.511" v="78" actId="790"/>
          <pc:sldLayoutMkLst>
            <pc:docMk/>
            <pc:sldMasterMk cId="137628676" sldId="2147483669"/>
            <pc:sldLayoutMk cId="1572232866" sldId="2147483674"/>
          </pc:sldLayoutMkLst>
          <pc:spChg chg="mod">
            <ac:chgData name="Fake Test User" userId="SID-0" providerId="Test" clId="FakeClientId" dt="2021-09-10T08:53:57.511" v="78" actId="790"/>
            <ac:spMkLst>
              <pc:docMk/>
              <pc:sldMasterMk cId="137628676" sldId="2147483669"/>
              <pc:sldLayoutMk cId="1572232866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3:57.511" v="78" actId="790"/>
            <ac:spMkLst>
              <pc:docMk/>
              <pc:sldMasterMk cId="137628676" sldId="2147483669"/>
              <pc:sldLayoutMk cId="1572232866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3:57.511" v="78" actId="790"/>
            <ac:spMkLst>
              <pc:docMk/>
              <pc:sldMasterMk cId="137628676" sldId="2147483669"/>
              <pc:sldLayoutMk cId="1572232866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3:57.511" v="78" actId="790"/>
            <ac:spMkLst>
              <pc:docMk/>
              <pc:sldMasterMk cId="137628676" sldId="2147483669"/>
              <pc:sldLayoutMk cId="1572232866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3:57.511" v="78" actId="790"/>
            <ac:spMkLst>
              <pc:docMk/>
              <pc:sldMasterMk cId="137628676" sldId="2147483669"/>
              <pc:sldLayoutMk cId="1572232866" sldId="2147483674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3:57.511" v="78" actId="790"/>
            <ac:spMkLst>
              <pc:docMk/>
              <pc:sldMasterMk cId="137628676" sldId="2147483669"/>
              <pc:sldLayoutMk cId="1572232866" sldId="2147483674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3:57.511" v="78" actId="790"/>
            <ac:spMkLst>
              <pc:docMk/>
              <pc:sldMasterMk cId="137628676" sldId="2147483669"/>
              <pc:sldLayoutMk cId="1572232866" sldId="2147483674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8:53:57.511" v="78" actId="790"/>
            <ac:spMkLst>
              <pc:docMk/>
              <pc:sldMasterMk cId="137628676" sldId="2147483669"/>
              <pc:sldLayoutMk cId="1572232866" sldId="214748367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01.700" v="80" actId="790"/>
          <pc:sldLayoutMkLst>
            <pc:docMk/>
            <pc:sldMasterMk cId="137628676" sldId="2147483669"/>
            <pc:sldLayoutMk cId="2461956066" sldId="2147483675"/>
          </pc:sldLayoutMkLst>
          <pc:spChg chg="mod">
            <ac:chgData name="Fake Test User" userId="SID-0" providerId="Test" clId="FakeClientId" dt="2021-09-10T08:54:01.700" v="80" actId="790"/>
            <ac:spMkLst>
              <pc:docMk/>
              <pc:sldMasterMk cId="137628676" sldId="2147483669"/>
              <pc:sldLayoutMk cId="2461956066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01.700" v="80" actId="790"/>
            <ac:spMkLst>
              <pc:docMk/>
              <pc:sldMasterMk cId="137628676" sldId="2147483669"/>
              <pc:sldLayoutMk cId="2461956066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01.700" v="80" actId="790"/>
            <ac:spMkLst>
              <pc:docMk/>
              <pc:sldMasterMk cId="137628676" sldId="2147483669"/>
              <pc:sldLayoutMk cId="2461956066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01.700" v="80" actId="790"/>
            <ac:spMkLst>
              <pc:docMk/>
              <pc:sldMasterMk cId="137628676" sldId="2147483669"/>
              <pc:sldLayoutMk cId="2461956066" sldId="214748367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06.246" v="82" actId="790"/>
          <pc:sldLayoutMkLst>
            <pc:docMk/>
            <pc:sldMasterMk cId="137628676" sldId="2147483669"/>
            <pc:sldLayoutMk cId="1054314730" sldId="2147483676"/>
          </pc:sldLayoutMkLst>
          <pc:spChg chg="mod">
            <ac:chgData name="Fake Test User" userId="SID-0" providerId="Test" clId="FakeClientId" dt="2021-09-10T08:54:06.246" v="82" actId="790"/>
            <ac:spMkLst>
              <pc:docMk/>
              <pc:sldMasterMk cId="137628676" sldId="2147483669"/>
              <pc:sldLayoutMk cId="105431473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06.246" v="82" actId="790"/>
            <ac:spMkLst>
              <pc:docMk/>
              <pc:sldMasterMk cId="137628676" sldId="2147483669"/>
              <pc:sldLayoutMk cId="105431473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06.246" v="82" actId="790"/>
            <ac:spMkLst>
              <pc:docMk/>
              <pc:sldMasterMk cId="137628676" sldId="2147483669"/>
              <pc:sldLayoutMk cId="1054314730" sldId="214748367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10.215" v="84" actId="790"/>
          <pc:sldLayoutMkLst>
            <pc:docMk/>
            <pc:sldMasterMk cId="137628676" sldId="2147483669"/>
            <pc:sldLayoutMk cId="1141840566" sldId="2147483677"/>
          </pc:sldLayoutMkLst>
          <pc:spChg chg="mod">
            <ac:chgData name="Fake Test User" userId="SID-0" providerId="Test" clId="FakeClientId" dt="2021-09-10T08:54:10.215" v="84" actId="790"/>
            <ac:spMkLst>
              <pc:docMk/>
              <pc:sldMasterMk cId="137628676" sldId="2147483669"/>
              <pc:sldLayoutMk cId="1141840566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10.215" v="84" actId="790"/>
            <ac:spMkLst>
              <pc:docMk/>
              <pc:sldMasterMk cId="137628676" sldId="2147483669"/>
              <pc:sldLayoutMk cId="1141840566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10.215" v="84" actId="790"/>
            <ac:spMkLst>
              <pc:docMk/>
              <pc:sldMasterMk cId="137628676" sldId="2147483669"/>
              <pc:sldLayoutMk cId="1141840566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10.215" v="84" actId="790"/>
            <ac:spMkLst>
              <pc:docMk/>
              <pc:sldMasterMk cId="137628676" sldId="2147483669"/>
              <pc:sldLayoutMk cId="1141840566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10.215" v="84" actId="790"/>
            <ac:spMkLst>
              <pc:docMk/>
              <pc:sldMasterMk cId="137628676" sldId="2147483669"/>
              <pc:sldLayoutMk cId="1141840566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4:10.215" v="84" actId="790"/>
            <ac:spMkLst>
              <pc:docMk/>
              <pc:sldMasterMk cId="137628676" sldId="2147483669"/>
              <pc:sldLayoutMk cId="1141840566" sldId="21474836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14.387" v="86" actId="790"/>
          <pc:sldLayoutMkLst>
            <pc:docMk/>
            <pc:sldMasterMk cId="137628676" sldId="2147483669"/>
            <pc:sldLayoutMk cId="3295701611" sldId="2147483678"/>
          </pc:sldLayoutMkLst>
          <pc:spChg chg="mod">
            <ac:chgData name="Fake Test User" userId="SID-0" providerId="Test" clId="FakeClientId" dt="2021-09-10T08:54:14.387" v="86" actId="790"/>
            <ac:spMkLst>
              <pc:docMk/>
              <pc:sldMasterMk cId="137628676" sldId="2147483669"/>
              <pc:sldLayoutMk cId="3295701611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14.387" v="86" actId="790"/>
            <ac:spMkLst>
              <pc:docMk/>
              <pc:sldMasterMk cId="137628676" sldId="2147483669"/>
              <pc:sldLayoutMk cId="3295701611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14.387" v="86" actId="790"/>
            <ac:spMkLst>
              <pc:docMk/>
              <pc:sldMasterMk cId="137628676" sldId="2147483669"/>
              <pc:sldLayoutMk cId="3295701611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14.387" v="86" actId="790"/>
            <ac:spMkLst>
              <pc:docMk/>
              <pc:sldMasterMk cId="137628676" sldId="2147483669"/>
              <pc:sldLayoutMk cId="3295701611" sldId="214748367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14.387" v="86" actId="790"/>
            <ac:spMkLst>
              <pc:docMk/>
              <pc:sldMasterMk cId="137628676" sldId="2147483669"/>
              <pc:sldLayoutMk cId="3295701611" sldId="2147483678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4:14.387" v="86" actId="790"/>
            <ac:spMkLst>
              <pc:docMk/>
              <pc:sldMasterMk cId="137628676" sldId="2147483669"/>
              <pc:sldLayoutMk cId="3295701611" sldId="214748367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17.949" v="88" actId="790"/>
          <pc:sldLayoutMkLst>
            <pc:docMk/>
            <pc:sldMasterMk cId="137628676" sldId="2147483669"/>
            <pc:sldLayoutMk cId="4064239406" sldId="2147483679"/>
          </pc:sldLayoutMkLst>
          <pc:spChg chg="mod">
            <ac:chgData name="Fake Test User" userId="SID-0" providerId="Test" clId="FakeClientId" dt="2021-09-10T08:54:17.949" v="88" actId="790"/>
            <ac:spMkLst>
              <pc:docMk/>
              <pc:sldMasterMk cId="137628676" sldId="2147483669"/>
              <pc:sldLayoutMk cId="4064239406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17.949" v="88" actId="790"/>
            <ac:spMkLst>
              <pc:docMk/>
              <pc:sldMasterMk cId="137628676" sldId="2147483669"/>
              <pc:sldLayoutMk cId="4064239406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17.949" v="88" actId="790"/>
            <ac:spMkLst>
              <pc:docMk/>
              <pc:sldMasterMk cId="137628676" sldId="2147483669"/>
              <pc:sldLayoutMk cId="4064239406" sldId="214748367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17.949" v="88" actId="790"/>
            <ac:spMkLst>
              <pc:docMk/>
              <pc:sldMasterMk cId="137628676" sldId="2147483669"/>
              <pc:sldLayoutMk cId="4064239406" sldId="214748367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17.949" v="88" actId="790"/>
            <ac:spMkLst>
              <pc:docMk/>
              <pc:sldMasterMk cId="137628676" sldId="2147483669"/>
              <pc:sldLayoutMk cId="4064239406" sldId="2147483679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4:17.949" v="88" actId="790"/>
            <ac:spMkLst>
              <pc:docMk/>
              <pc:sldMasterMk cId="137628676" sldId="2147483669"/>
              <pc:sldLayoutMk cId="4064239406" sldId="214748367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21.699" v="90" actId="790"/>
          <pc:sldLayoutMkLst>
            <pc:docMk/>
            <pc:sldMasterMk cId="137628676" sldId="2147483669"/>
            <pc:sldLayoutMk cId="2538369498" sldId="2147483680"/>
          </pc:sldLayoutMkLst>
          <pc:spChg chg="mod">
            <ac:chgData name="Fake Test User" userId="SID-0" providerId="Test" clId="FakeClientId" dt="2021-09-10T08:54:21.699" v="90" actId="790"/>
            <ac:spMkLst>
              <pc:docMk/>
              <pc:sldMasterMk cId="137628676" sldId="2147483669"/>
              <pc:sldLayoutMk cId="2538369498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21.699" v="90" actId="790"/>
            <ac:spMkLst>
              <pc:docMk/>
              <pc:sldMasterMk cId="137628676" sldId="2147483669"/>
              <pc:sldLayoutMk cId="2538369498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21.699" v="90" actId="790"/>
            <ac:spMkLst>
              <pc:docMk/>
              <pc:sldMasterMk cId="137628676" sldId="2147483669"/>
              <pc:sldLayoutMk cId="2538369498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21.699" v="90" actId="790"/>
            <ac:spMkLst>
              <pc:docMk/>
              <pc:sldMasterMk cId="137628676" sldId="2147483669"/>
              <pc:sldLayoutMk cId="2538369498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4:21.699" v="90" actId="790"/>
            <ac:spMkLst>
              <pc:docMk/>
              <pc:sldMasterMk cId="137628676" sldId="2147483669"/>
              <pc:sldLayoutMk cId="2538369498" sldId="214748368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25.387" v="92" actId="790"/>
          <pc:sldLayoutMkLst>
            <pc:docMk/>
            <pc:sldMasterMk cId="137628676" sldId="2147483669"/>
            <pc:sldLayoutMk cId="3459956697" sldId="2147483681"/>
          </pc:sldLayoutMkLst>
          <pc:spChg chg="mod">
            <ac:chgData name="Fake Test User" userId="SID-0" providerId="Test" clId="FakeClientId" dt="2021-09-10T08:54:25.387" v="92" actId="790"/>
            <ac:spMkLst>
              <pc:docMk/>
              <pc:sldMasterMk cId="137628676" sldId="2147483669"/>
              <pc:sldLayoutMk cId="3459956697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25.387" v="92" actId="790"/>
            <ac:spMkLst>
              <pc:docMk/>
              <pc:sldMasterMk cId="137628676" sldId="2147483669"/>
              <pc:sldLayoutMk cId="3459956697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25.387" v="92" actId="790"/>
            <ac:spMkLst>
              <pc:docMk/>
              <pc:sldMasterMk cId="137628676" sldId="2147483669"/>
              <pc:sldLayoutMk cId="3459956697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25.387" v="92" actId="790"/>
            <ac:spMkLst>
              <pc:docMk/>
              <pc:sldMasterMk cId="137628676" sldId="2147483669"/>
              <pc:sldLayoutMk cId="3459956697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4:25.387" v="92" actId="790"/>
            <ac:spMkLst>
              <pc:docMk/>
              <pc:sldMasterMk cId="137628676" sldId="2147483669"/>
              <pc:sldLayoutMk cId="3459956697" sldId="2147483681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4:25.387" v="92" actId="790"/>
            <ac:spMkLst>
              <pc:docMk/>
              <pc:sldMasterMk cId="137628676" sldId="2147483669"/>
              <pc:sldLayoutMk cId="3459956697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8:54:25.387" v="92" actId="790"/>
            <ac:spMkLst>
              <pc:docMk/>
              <pc:sldMasterMk cId="137628676" sldId="2147483669"/>
              <pc:sldLayoutMk cId="3459956697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9-10T08:54:25.387" v="92" actId="790"/>
            <ac:spMkLst>
              <pc:docMk/>
              <pc:sldMasterMk cId="137628676" sldId="2147483669"/>
              <pc:sldLayoutMk cId="3459956697" sldId="214748368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28.934" v="94" actId="790"/>
          <pc:sldLayoutMkLst>
            <pc:docMk/>
            <pc:sldMasterMk cId="137628676" sldId="2147483669"/>
            <pc:sldLayoutMk cId="4287304024" sldId="2147483682"/>
          </pc:sldLayoutMkLst>
          <pc:spChg chg="mod">
            <ac:chgData name="Fake Test User" userId="SID-0" providerId="Test" clId="FakeClientId" dt="2021-09-10T08:54:28.934" v="94" actId="790"/>
            <ac:spMkLst>
              <pc:docMk/>
              <pc:sldMasterMk cId="137628676" sldId="2147483669"/>
              <pc:sldLayoutMk cId="4287304024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28.934" v="94" actId="790"/>
            <ac:spMkLst>
              <pc:docMk/>
              <pc:sldMasterMk cId="137628676" sldId="2147483669"/>
              <pc:sldLayoutMk cId="4287304024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28.934" v="94" actId="790"/>
            <ac:spMkLst>
              <pc:docMk/>
              <pc:sldMasterMk cId="137628676" sldId="2147483669"/>
              <pc:sldLayoutMk cId="4287304024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28.934" v="94" actId="790"/>
            <ac:spMkLst>
              <pc:docMk/>
              <pc:sldMasterMk cId="137628676" sldId="2147483669"/>
              <pc:sldLayoutMk cId="4287304024" sldId="2147483682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4:28.934" v="94" actId="790"/>
            <ac:spMkLst>
              <pc:docMk/>
              <pc:sldMasterMk cId="137628676" sldId="2147483669"/>
              <pc:sldLayoutMk cId="4287304024" sldId="214748368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32.606" v="96" actId="790"/>
          <pc:sldLayoutMkLst>
            <pc:docMk/>
            <pc:sldMasterMk cId="137628676" sldId="2147483669"/>
            <pc:sldLayoutMk cId="1623368703" sldId="2147483683"/>
          </pc:sldLayoutMkLst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9" creationId="{00000000-0000-0000-0000-000000000000}"/>
            </ac:spMkLst>
          </pc:spChg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10" creationId="{00000000-0000-0000-0000-000000000000}"/>
            </ac:spMkLst>
          </pc:spChg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11" creationId="{00000000-0000-0000-0000-000000000000}"/>
            </ac:spMkLst>
          </pc:spChg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8:54:32.606" v="96" actId="790"/>
            <ac:spMkLst>
              <pc:docMk/>
              <pc:sldMasterMk cId="137628676" sldId="2147483669"/>
              <pc:sldLayoutMk cId="1623368703" sldId="214748368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36.309" v="98" actId="790"/>
          <pc:sldLayoutMkLst>
            <pc:docMk/>
            <pc:sldMasterMk cId="137628676" sldId="2147483669"/>
            <pc:sldLayoutMk cId="296081241" sldId="2147483684"/>
          </pc:sldLayoutMkLst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19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20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21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22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23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24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25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26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27" creationId="{00000000-0000-0000-0000-000000000000}"/>
            </ac:spMkLst>
          </pc:spChg>
          <pc:spChg chg="mod">
            <ac:chgData name="Fake Test User" userId="SID-0" providerId="Test" clId="FakeClientId" dt="2021-09-10T08:54:36.309" v="98" actId="790"/>
            <ac:spMkLst>
              <pc:docMk/>
              <pc:sldMasterMk cId="137628676" sldId="2147483669"/>
              <pc:sldLayoutMk cId="296081241" sldId="2147483684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40.090" v="100" actId="790"/>
          <pc:sldLayoutMkLst>
            <pc:docMk/>
            <pc:sldMasterMk cId="137628676" sldId="2147483669"/>
            <pc:sldLayoutMk cId="709847897" sldId="2147483685"/>
          </pc:sldLayoutMkLst>
          <pc:spChg chg="mod">
            <ac:chgData name="Fake Test User" userId="SID-0" providerId="Test" clId="FakeClientId" dt="2021-09-10T08:54:40.090" v="100" actId="790"/>
            <ac:spMkLst>
              <pc:docMk/>
              <pc:sldMasterMk cId="137628676" sldId="2147483669"/>
              <pc:sldLayoutMk cId="709847897" sldId="214748368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40.090" v="100" actId="790"/>
            <ac:spMkLst>
              <pc:docMk/>
              <pc:sldMasterMk cId="137628676" sldId="2147483669"/>
              <pc:sldLayoutMk cId="709847897" sldId="214748368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40.090" v="100" actId="790"/>
            <ac:spMkLst>
              <pc:docMk/>
              <pc:sldMasterMk cId="137628676" sldId="2147483669"/>
              <pc:sldLayoutMk cId="709847897" sldId="214748368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40.090" v="100" actId="790"/>
            <ac:spMkLst>
              <pc:docMk/>
              <pc:sldMasterMk cId="137628676" sldId="2147483669"/>
              <pc:sldLayoutMk cId="709847897" sldId="214748368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40.090" v="100" actId="790"/>
            <ac:spMkLst>
              <pc:docMk/>
              <pc:sldMasterMk cId="137628676" sldId="2147483669"/>
              <pc:sldLayoutMk cId="709847897" sldId="214748368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44.246" v="102" actId="790"/>
          <pc:sldLayoutMkLst>
            <pc:docMk/>
            <pc:sldMasterMk cId="137628676" sldId="2147483669"/>
            <pc:sldLayoutMk cId="2779959160" sldId="2147483686"/>
          </pc:sldLayoutMkLst>
          <pc:spChg chg="mod">
            <ac:chgData name="Fake Test User" userId="SID-0" providerId="Test" clId="FakeClientId" dt="2021-09-10T08:54:44.246" v="102" actId="790"/>
            <ac:spMkLst>
              <pc:docMk/>
              <pc:sldMasterMk cId="137628676" sldId="2147483669"/>
              <pc:sldLayoutMk cId="2779959160" sldId="214748368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44.246" v="102" actId="790"/>
            <ac:spMkLst>
              <pc:docMk/>
              <pc:sldMasterMk cId="137628676" sldId="2147483669"/>
              <pc:sldLayoutMk cId="2779959160" sldId="214748368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44.246" v="102" actId="790"/>
            <ac:spMkLst>
              <pc:docMk/>
              <pc:sldMasterMk cId="137628676" sldId="2147483669"/>
              <pc:sldLayoutMk cId="2779959160" sldId="214748368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44.246" v="102" actId="790"/>
            <ac:spMkLst>
              <pc:docMk/>
              <pc:sldMasterMk cId="137628676" sldId="2147483669"/>
              <pc:sldLayoutMk cId="2779959160" sldId="214748368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44.246" v="102" actId="790"/>
            <ac:spMkLst>
              <pc:docMk/>
              <pc:sldMasterMk cId="137628676" sldId="2147483669"/>
              <pc:sldLayoutMk cId="2779959160" sldId="2147483686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10T08:55:56.199" v="138" actId="790"/>
        <pc:sldMasterMkLst>
          <pc:docMk/>
          <pc:sldMasterMk cId="3475826612" sldId="2147483705"/>
        </pc:sldMasterMkLst>
        <pc:spChg chg="mod">
          <ac:chgData name="Fake Test User" userId="SID-0" providerId="Test" clId="FakeClientId" dt="2021-09-10T08:54:49.309" v="104" actId="790"/>
          <ac:spMkLst>
            <pc:docMk/>
            <pc:sldMasterMk cId="3475826612" sldId="2147483705"/>
            <ac:spMk id="2" creationId="{00000000-0000-0000-0000-000000000000}"/>
          </ac:spMkLst>
        </pc:spChg>
        <pc:spChg chg="mod">
          <ac:chgData name="Fake Test User" userId="SID-0" providerId="Test" clId="FakeClientId" dt="2021-09-10T08:54:49.309" v="104" actId="790"/>
          <ac:spMkLst>
            <pc:docMk/>
            <pc:sldMasterMk cId="3475826612" sldId="2147483705"/>
            <ac:spMk id="3" creationId="{00000000-0000-0000-0000-000000000000}"/>
          </ac:spMkLst>
        </pc:spChg>
        <pc:spChg chg="mod">
          <ac:chgData name="Fake Test User" userId="SID-0" providerId="Test" clId="FakeClientId" dt="2021-09-10T08:54:49.309" v="104" actId="790"/>
          <ac:spMkLst>
            <pc:docMk/>
            <pc:sldMasterMk cId="3475826612" sldId="2147483705"/>
            <ac:spMk id="4" creationId="{00000000-0000-0000-0000-000000000000}"/>
          </ac:spMkLst>
        </pc:spChg>
        <pc:spChg chg="mod">
          <ac:chgData name="Fake Test User" userId="SID-0" providerId="Test" clId="FakeClientId" dt="2021-09-10T08:54:49.309" v="104" actId="790"/>
          <ac:spMkLst>
            <pc:docMk/>
            <pc:sldMasterMk cId="3475826612" sldId="2147483705"/>
            <ac:spMk id="5" creationId="{00000000-0000-0000-0000-000000000000}"/>
          </ac:spMkLst>
        </pc:spChg>
        <pc:spChg chg="mod">
          <ac:chgData name="Fake Test User" userId="SID-0" providerId="Test" clId="FakeClientId" dt="2021-09-10T08:54:49.309" v="104" actId="790"/>
          <ac:spMkLst>
            <pc:docMk/>
            <pc:sldMasterMk cId="3475826612" sldId="2147483705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0T08:54:53.387" v="106" actId="790"/>
          <pc:sldLayoutMkLst>
            <pc:docMk/>
            <pc:sldMasterMk cId="3475826612" sldId="2147483705"/>
            <pc:sldLayoutMk cId="4140685941" sldId="2147483706"/>
          </pc:sldLayoutMkLst>
          <pc:spChg chg="mod">
            <ac:chgData name="Fake Test User" userId="SID-0" providerId="Test" clId="FakeClientId" dt="2021-09-10T08:54:53.387" v="106" actId="790"/>
            <ac:spMkLst>
              <pc:docMk/>
              <pc:sldMasterMk cId="3475826612" sldId="2147483705"/>
              <pc:sldLayoutMk cId="4140685941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53.387" v="106" actId="790"/>
            <ac:spMkLst>
              <pc:docMk/>
              <pc:sldMasterMk cId="3475826612" sldId="2147483705"/>
              <pc:sldLayoutMk cId="4140685941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53.387" v="106" actId="790"/>
            <ac:spMkLst>
              <pc:docMk/>
              <pc:sldMasterMk cId="3475826612" sldId="2147483705"/>
              <pc:sldLayoutMk cId="4140685941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53.387" v="106" actId="790"/>
            <ac:spMkLst>
              <pc:docMk/>
              <pc:sldMasterMk cId="3475826612" sldId="2147483705"/>
              <pc:sldLayoutMk cId="4140685941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53.387" v="106" actId="790"/>
            <ac:spMkLst>
              <pc:docMk/>
              <pc:sldMasterMk cId="3475826612" sldId="2147483705"/>
              <pc:sldLayoutMk cId="4140685941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4:57.090" v="108" actId="790"/>
          <pc:sldLayoutMkLst>
            <pc:docMk/>
            <pc:sldMasterMk cId="3475826612" sldId="2147483705"/>
            <pc:sldLayoutMk cId="847468478" sldId="2147483707"/>
          </pc:sldLayoutMkLst>
          <pc:spChg chg="mod">
            <ac:chgData name="Fake Test User" userId="SID-0" providerId="Test" clId="FakeClientId" dt="2021-09-10T08:54:57.090" v="108" actId="790"/>
            <ac:spMkLst>
              <pc:docMk/>
              <pc:sldMasterMk cId="3475826612" sldId="2147483705"/>
              <pc:sldLayoutMk cId="847468478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4:57.090" v="108" actId="790"/>
            <ac:spMkLst>
              <pc:docMk/>
              <pc:sldMasterMk cId="3475826612" sldId="2147483705"/>
              <pc:sldLayoutMk cId="847468478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4:57.090" v="108" actId="790"/>
            <ac:spMkLst>
              <pc:docMk/>
              <pc:sldMasterMk cId="3475826612" sldId="2147483705"/>
              <pc:sldLayoutMk cId="847468478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4:57.090" v="108" actId="790"/>
            <ac:spMkLst>
              <pc:docMk/>
              <pc:sldMasterMk cId="3475826612" sldId="2147483705"/>
              <pc:sldLayoutMk cId="847468478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4:57.090" v="108" actId="790"/>
            <ac:spMkLst>
              <pc:docMk/>
              <pc:sldMasterMk cId="3475826612" sldId="2147483705"/>
              <pc:sldLayoutMk cId="847468478" sldId="214748370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00.699" v="110" actId="790"/>
          <pc:sldLayoutMkLst>
            <pc:docMk/>
            <pc:sldMasterMk cId="3475826612" sldId="2147483705"/>
            <pc:sldLayoutMk cId="2507432571" sldId="2147483708"/>
          </pc:sldLayoutMkLst>
          <pc:spChg chg="mod">
            <ac:chgData name="Fake Test User" userId="SID-0" providerId="Test" clId="FakeClientId" dt="2021-09-10T08:55:00.699" v="110" actId="790"/>
            <ac:spMkLst>
              <pc:docMk/>
              <pc:sldMasterMk cId="3475826612" sldId="2147483705"/>
              <pc:sldLayoutMk cId="2507432571" sldId="214748370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00.699" v="110" actId="790"/>
            <ac:spMkLst>
              <pc:docMk/>
              <pc:sldMasterMk cId="3475826612" sldId="2147483705"/>
              <pc:sldLayoutMk cId="2507432571" sldId="214748370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00.699" v="110" actId="790"/>
            <ac:spMkLst>
              <pc:docMk/>
              <pc:sldMasterMk cId="3475826612" sldId="2147483705"/>
              <pc:sldLayoutMk cId="2507432571" sldId="214748370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00.699" v="110" actId="790"/>
            <ac:spMkLst>
              <pc:docMk/>
              <pc:sldMasterMk cId="3475826612" sldId="2147483705"/>
              <pc:sldLayoutMk cId="2507432571" sldId="214748370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00.699" v="110" actId="790"/>
            <ac:spMkLst>
              <pc:docMk/>
              <pc:sldMasterMk cId="3475826612" sldId="2147483705"/>
              <pc:sldLayoutMk cId="2507432571" sldId="214748370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04.340" v="112" actId="790"/>
          <pc:sldLayoutMkLst>
            <pc:docMk/>
            <pc:sldMasterMk cId="3475826612" sldId="2147483705"/>
            <pc:sldLayoutMk cId="1310507564" sldId="2147483709"/>
          </pc:sldLayoutMkLst>
          <pc:spChg chg="mod">
            <ac:chgData name="Fake Test User" userId="SID-0" providerId="Test" clId="FakeClientId" dt="2021-09-10T08:55:04.340" v="112" actId="790"/>
            <ac:spMkLst>
              <pc:docMk/>
              <pc:sldMasterMk cId="3475826612" sldId="2147483705"/>
              <pc:sldLayoutMk cId="1310507564" sldId="214748370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04.340" v="112" actId="790"/>
            <ac:spMkLst>
              <pc:docMk/>
              <pc:sldMasterMk cId="3475826612" sldId="2147483705"/>
              <pc:sldLayoutMk cId="1310507564" sldId="214748370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04.340" v="112" actId="790"/>
            <ac:spMkLst>
              <pc:docMk/>
              <pc:sldMasterMk cId="3475826612" sldId="2147483705"/>
              <pc:sldLayoutMk cId="1310507564" sldId="214748370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04.340" v="112" actId="790"/>
            <ac:spMkLst>
              <pc:docMk/>
              <pc:sldMasterMk cId="3475826612" sldId="2147483705"/>
              <pc:sldLayoutMk cId="1310507564" sldId="214748370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04.340" v="112" actId="790"/>
            <ac:spMkLst>
              <pc:docMk/>
              <pc:sldMasterMk cId="3475826612" sldId="2147483705"/>
              <pc:sldLayoutMk cId="1310507564" sldId="2147483709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5:04.340" v="112" actId="790"/>
            <ac:spMkLst>
              <pc:docMk/>
              <pc:sldMasterMk cId="3475826612" sldId="2147483705"/>
              <pc:sldLayoutMk cId="1310507564" sldId="214748370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08.356" v="114" actId="790"/>
          <pc:sldLayoutMkLst>
            <pc:docMk/>
            <pc:sldMasterMk cId="3475826612" sldId="2147483705"/>
            <pc:sldLayoutMk cId="2209358353" sldId="2147483710"/>
          </pc:sldLayoutMkLst>
          <pc:spChg chg="mod">
            <ac:chgData name="Fake Test User" userId="SID-0" providerId="Test" clId="FakeClientId" dt="2021-09-10T08:55:08.356" v="114" actId="790"/>
            <ac:spMkLst>
              <pc:docMk/>
              <pc:sldMasterMk cId="3475826612" sldId="2147483705"/>
              <pc:sldLayoutMk cId="2209358353" sldId="214748371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08.356" v="114" actId="790"/>
            <ac:spMkLst>
              <pc:docMk/>
              <pc:sldMasterMk cId="3475826612" sldId="2147483705"/>
              <pc:sldLayoutMk cId="2209358353" sldId="214748371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08.356" v="114" actId="790"/>
            <ac:spMkLst>
              <pc:docMk/>
              <pc:sldMasterMk cId="3475826612" sldId="2147483705"/>
              <pc:sldLayoutMk cId="2209358353" sldId="214748371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08.356" v="114" actId="790"/>
            <ac:spMkLst>
              <pc:docMk/>
              <pc:sldMasterMk cId="3475826612" sldId="2147483705"/>
              <pc:sldLayoutMk cId="2209358353" sldId="214748371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08.356" v="114" actId="790"/>
            <ac:spMkLst>
              <pc:docMk/>
              <pc:sldMasterMk cId="3475826612" sldId="2147483705"/>
              <pc:sldLayoutMk cId="2209358353" sldId="2147483710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5:08.356" v="114" actId="790"/>
            <ac:spMkLst>
              <pc:docMk/>
              <pc:sldMasterMk cId="3475826612" sldId="2147483705"/>
              <pc:sldLayoutMk cId="2209358353" sldId="2147483710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5:08.356" v="114" actId="790"/>
            <ac:spMkLst>
              <pc:docMk/>
              <pc:sldMasterMk cId="3475826612" sldId="2147483705"/>
              <pc:sldLayoutMk cId="2209358353" sldId="2147483710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8:55:08.356" v="114" actId="790"/>
            <ac:spMkLst>
              <pc:docMk/>
              <pc:sldMasterMk cId="3475826612" sldId="2147483705"/>
              <pc:sldLayoutMk cId="2209358353" sldId="214748371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12.434" v="116" actId="790"/>
          <pc:sldLayoutMkLst>
            <pc:docMk/>
            <pc:sldMasterMk cId="3475826612" sldId="2147483705"/>
            <pc:sldLayoutMk cId="3727058298" sldId="2147483711"/>
          </pc:sldLayoutMkLst>
          <pc:spChg chg="mod">
            <ac:chgData name="Fake Test User" userId="SID-0" providerId="Test" clId="FakeClientId" dt="2021-09-10T08:55:12.434" v="116" actId="790"/>
            <ac:spMkLst>
              <pc:docMk/>
              <pc:sldMasterMk cId="3475826612" sldId="2147483705"/>
              <pc:sldLayoutMk cId="3727058298" sldId="214748371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12.434" v="116" actId="790"/>
            <ac:spMkLst>
              <pc:docMk/>
              <pc:sldMasterMk cId="3475826612" sldId="2147483705"/>
              <pc:sldLayoutMk cId="3727058298" sldId="214748371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12.434" v="116" actId="790"/>
            <ac:spMkLst>
              <pc:docMk/>
              <pc:sldMasterMk cId="3475826612" sldId="2147483705"/>
              <pc:sldLayoutMk cId="3727058298" sldId="214748371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12.434" v="116" actId="790"/>
            <ac:spMkLst>
              <pc:docMk/>
              <pc:sldMasterMk cId="3475826612" sldId="2147483705"/>
              <pc:sldLayoutMk cId="3727058298" sldId="2147483711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16.215" v="118" actId="790"/>
          <pc:sldLayoutMkLst>
            <pc:docMk/>
            <pc:sldMasterMk cId="3475826612" sldId="2147483705"/>
            <pc:sldLayoutMk cId="1891131164" sldId="2147483712"/>
          </pc:sldLayoutMkLst>
          <pc:spChg chg="mod">
            <ac:chgData name="Fake Test User" userId="SID-0" providerId="Test" clId="FakeClientId" dt="2021-09-10T08:55:16.215" v="118" actId="790"/>
            <ac:spMkLst>
              <pc:docMk/>
              <pc:sldMasterMk cId="3475826612" sldId="2147483705"/>
              <pc:sldLayoutMk cId="1891131164" sldId="214748371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16.215" v="118" actId="790"/>
            <ac:spMkLst>
              <pc:docMk/>
              <pc:sldMasterMk cId="3475826612" sldId="2147483705"/>
              <pc:sldLayoutMk cId="1891131164" sldId="214748371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16.215" v="118" actId="790"/>
            <ac:spMkLst>
              <pc:docMk/>
              <pc:sldMasterMk cId="3475826612" sldId="2147483705"/>
              <pc:sldLayoutMk cId="1891131164" sldId="2147483712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19.856" v="120" actId="790"/>
          <pc:sldLayoutMkLst>
            <pc:docMk/>
            <pc:sldMasterMk cId="3475826612" sldId="2147483705"/>
            <pc:sldLayoutMk cId="2926324534" sldId="2147483713"/>
          </pc:sldLayoutMkLst>
          <pc:spChg chg="mod">
            <ac:chgData name="Fake Test User" userId="SID-0" providerId="Test" clId="FakeClientId" dt="2021-09-10T08:55:19.856" v="120" actId="790"/>
            <ac:spMkLst>
              <pc:docMk/>
              <pc:sldMasterMk cId="3475826612" sldId="2147483705"/>
              <pc:sldLayoutMk cId="2926324534" sldId="214748371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19.856" v="120" actId="790"/>
            <ac:spMkLst>
              <pc:docMk/>
              <pc:sldMasterMk cId="3475826612" sldId="2147483705"/>
              <pc:sldLayoutMk cId="2926324534" sldId="214748371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19.856" v="120" actId="790"/>
            <ac:spMkLst>
              <pc:docMk/>
              <pc:sldMasterMk cId="3475826612" sldId="2147483705"/>
              <pc:sldLayoutMk cId="2926324534" sldId="214748371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19.856" v="120" actId="790"/>
            <ac:spMkLst>
              <pc:docMk/>
              <pc:sldMasterMk cId="3475826612" sldId="2147483705"/>
              <pc:sldLayoutMk cId="2926324534" sldId="214748371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19.856" v="120" actId="790"/>
            <ac:spMkLst>
              <pc:docMk/>
              <pc:sldMasterMk cId="3475826612" sldId="2147483705"/>
              <pc:sldLayoutMk cId="2926324534" sldId="214748371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5:19.856" v="120" actId="790"/>
            <ac:spMkLst>
              <pc:docMk/>
              <pc:sldMasterMk cId="3475826612" sldId="2147483705"/>
              <pc:sldLayoutMk cId="2926324534" sldId="214748371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24.402" v="122" actId="790"/>
          <pc:sldLayoutMkLst>
            <pc:docMk/>
            <pc:sldMasterMk cId="3475826612" sldId="2147483705"/>
            <pc:sldLayoutMk cId="221218675" sldId="2147483714"/>
          </pc:sldLayoutMkLst>
          <pc:spChg chg="mod">
            <ac:chgData name="Fake Test User" userId="SID-0" providerId="Test" clId="FakeClientId" dt="2021-09-10T08:55:24.402" v="122" actId="790"/>
            <ac:spMkLst>
              <pc:docMk/>
              <pc:sldMasterMk cId="3475826612" sldId="2147483705"/>
              <pc:sldLayoutMk cId="221218675" sldId="214748371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24.402" v="122" actId="790"/>
            <ac:spMkLst>
              <pc:docMk/>
              <pc:sldMasterMk cId="3475826612" sldId="2147483705"/>
              <pc:sldLayoutMk cId="221218675" sldId="214748371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24.402" v="122" actId="790"/>
            <ac:spMkLst>
              <pc:docMk/>
              <pc:sldMasterMk cId="3475826612" sldId="2147483705"/>
              <pc:sldLayoutMk cId="221218675" sldId="214748371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24.402" v="122" actId="790"/>
            <ac:spMkLst>
              <pc:docMk/>
              <pc:sldMasterMk cId="3475826612" sldId="2147483705"/>
              <pc:sldLayoutMk cId="221218675" sldId="214748371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24.402" v="122" actId="790"/>
            <ac:spMkLst>
              <pc:docMk/>
              <pc:sldMasterMk cId="3475826612" sldId="2147483705"/>
              <pc:sldLayoutMk cId="221218675" sldId="2147483714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5:24.402" v="122" actId="790"/>
            <ac:spMkLst>
              <pc:docMk/>
              <pc:sldMasterMk cId="3475826612" sldId="2147483705"/>
              <pc:sldLayoutMk cId="221218675" sldId="214748371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28.231" v="124" actId="790"/>
          <pc:sldLayoutMkLst>
            <pc:docMk/>
            <pc:sldMasterMk cId="3475826612" sldId="2147483705"/>
            <pc:sldLayoutMk cId="2890165182" sldId="2147483715"/>
          </pc:sldLayoutMkLst>
          <pc:spChg chg="mod">
            <ac:chgData name="Fake Test User" userId="SID-0" providerId="Test" clId="FakeClientId" dt="2021-09-10T08:55:28.231" v="124" actId="790"/>
            <ac:spMkLst>
              <pc:docMk/>
              <pc:sldMasterMk cId="3475826612" sldId="2147483705"/>
              <pc:sldLayoutMk cId="2890165182" sldId="214748371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28.231" v="124" actId="790"/>
            <ac:spMkLst>
              <pc:docMk/>
              <pc:sldMasterMk cId="3475826612" sldId="2147483705"/>
              <pc:sldLayoutMk cId="2890165182" sldId="214748371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28.231" v="124" actId="790"/>
            <ac:spMkLst>
              <pc:docMk/>
              <pc:sldMasterMk cId="3475826612" sldId="2147483705"/>
              <pc:sldLayoutMk cId="2890165182" sldId="214748371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28.231" v="124" actId="790"/>
            <ac:spMkLst>
              <pc:docMk/>
              <pc:sldMasterMk cId="3475826612" sldId="2147483705"/>
              <pc:sldLayoutMk cId="2890165182" sldId="214748371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28.231" v="124" actId="790"/>
            <ac:spMkLst>
              <pc:docMk/>
              <pc:sldMasterMk cId="3475826612" sldId="2147483705"/>
              <pc:sldLayoutMk cId="2890165182" sldId="2147483715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5:28.231" v="124" actId="790"/>
            <ac:spMkLst>
              <pc:docMk/>
              <pc:sldMasterMk cId="3475826612" sldId="2147483705"/>
              <pc:sldLayoutMk cId="2890165182" sldId="214748371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31.965" v="126" actId="790"/>
          <pc:sldLayoutMkLst>
            <pc:docMk/>
            <pc:sldMasterMk cId="3475826612" sldId="2147483705"/>
            <pc:sldLayoutMk cId="4131110589" sldId="2147483716"/>
          </pc:sldLayoutMkLst>
          <pc:spChg chg="mod">
            <ac:chgData name="Fake Test User" userId="SID-0" providerId="Test" clId="FakeClientId" dt="2021-09-10T08:55:31.965" v="126" actId="790"/>
            <ac:spMkLst>
              <pc:docMk/>
              <pc:sldMasterMk cId="3475826612" sldId="2147483705"/>
              <pc:sldLayoutMk cId="4131110589" sldId="214748371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31.965" v="126" actId="790"/>
            <ac:spMkLst>
              <pc:docMk/>
              <pc:sldMasterMk cId="3475826612" sldId="2147483705"/>
              <pc:sldLayoutMk cId="4131110589" sldId="214748371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31.965" v="126" actId="790"/>
            <ac:spMkLst>
              <pc:docMk/>
              <pc:sldMasterMk cId="3475826612" sldId="2147483705"/>
              <pc:sldLayoutMk cId="4131110589" sldId="214748371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31.965" v="126" actId="790"/>
            <ac:spMkLst>
              <pc:docMk/>
              <pc:sldMasterMk cId="3475826612" sldId="2147483705"/>
              <pc:sldLayoutMk cId="4131110589" sldId="2147483716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5:31.965" v="126" actId="790"/>
            <ac:spMkLst>
              <pc:docMk/>
              <pc:sldMasterMk cId="3475826612" sldId="2147483705"/>
              <pc:sldLayoutMk cId="4131110589" sldId="21474837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36.027" v="128" actId="790"/>
          <pc:sldLayoutMkLst>
            <pc:docMk/>
            <pc:sldMasterMk cId="3475826612" sldId="2147483705"/>
            <pc:sldLayoutMk cId="1373428286" sldId="2147483717"/>
          </pc:sldLayoutMkLst>
          <pc:spChg chg="mod">
            <ac:chgData name="Fake Test User" userId="SID-0" providerId="Test" clId="FakeClientId" dt="2021-09-10T08:55:36.027" v="128" actId="790"/>
            <ac:spMkLst>
              <pc:docMk/>
              <pc:sldMasterMk cId="3475826612" sldId="2147483705"/>
              <pc:sldLayoutMk cId="1373428286" sldId="214748371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36.027" v="128" actId="790"/>
            <ac:spMkLst>
              <pc:docMk/>
              <pc:sldMasterMk cId="3475826612" sldId="2147483705"/>
              <pc:sldLayoutMk cId="1373428286" sldId="214748371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36.027" v="128" actId="790"/>
            <ac:spMkLst>
              <pc:docMk/>
              <pc:sldMasterMk cId="3475826612" sldId="2147483705"/>
              <pc:sldLayoutMk cId="1373428286" sldId="214748371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36.027" v="128" actId="790"/>
            <ac:spMkLst>
              <pc:docMk/>
              <pc:sldMasterMk cId="3475826612" sldId="2147483705"/>
              <pc:sldLayoutMk cId="1373428286" sldId="2147483717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5:36.027" v="128" actId="790"/>
            <ac:spMkLst>
              <pc:docMk/>
              <pc:sldMasterMk cId="3475826612" sldId="2147483705"/>
              <pc:sldLayoutMk cId="1373428286" sldId="2147483717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5:36.027" v="128" actId="790"/>
            <ac:spMkLst>
              <pc:docMk/>
              <pc:sldMasterMk cId="3475826612" sldId="2147483705"/>
              <pc:sldLayoutMk cId="1373428286" sldId="214748371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8:55:36.027" v="128" actId="790"/>
            <ac:spMkLst>
              <pc:docMk/>
              <pc:sldMasterMk cId="3475826612" sldId="2147483705"/>
              <pc:sldLayoutMk cId="1373428286" sldId="2147483717"/>
              <ac:spMk id="16" creationId="{00000000-0000-0000-0000-000000000000}"/>
            </ac:spMkLst>
          </pc:spChg>
          <pc:spChg chg="mod">
            <ac:chgData name="Fake Test User" userId="SID-0" providerId="Test" clId="FakeClientId" dt="2021-09-10T08:55:36.027" v="128" actId="790"/>
            <ac:spMkLst>
              <pc:docMk/>
              <pc:sldMasterMk cId="3475826612" sldId="2147483705"/>
              <pc:sldLayoutMk cId="1373428286" sldId="2147483717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39.840" v="130" actId="790"/>
          <pc:sldLayoutMkLst>
            <pc:docMk/>
            <pc:sldMasterMk cId="3475826612" sldId="2147483705"/>
            <pc:sldLayoutMk cId="2218869794" sldId="2147483718"/>
          </pc:sldLayoutMkLst>
          <pc:spChg chg="mod">
            <ac:chgData name="Fake Test User" userId="SID-0" providerId="Test" clId="FakeClientId" dt="2021-09-10T08:55:39.840" v="130" actId="790"/>
            <ac:spMkLst>
              <pc:docMk/>
              <pc:sldMasterMk cId="3475826612" sldId="2147483705"/>
              <pc:sldLayoutMk cId="2218869794" sldId="214748371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39.840" v="130" actId="790"/>
            <ac:spMkLst>
              <pc:docMk/>
              <pc:sldMasterMk cId="3475826612" sldId="2147483705"/>
              <pc:sldLayoutMk cId="2218869794" sldId="214748371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39.840" v="130" actId="790"/>
            <ac:spMkLst>
              <pc:docMk/>
              <pc:sldMasterMk cId="3475826612" sldId="2147483705"/>
              <pc:sldLayoutMk cId="2218869794" sldId="214748371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39.840" v="130" actId="790"/>
            <ac:spMkLst>
              <pc:docMk/>
              <pc:sldMasterMk cId="3475826612" sldId="2147483705"/>
              <pc:sldLayoutMk cId="2218869794" sldId="2147483718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5:39.840" v="130" actId="790"/>
            <ac:spMkLst>
              <pc:docMk/>
              <pc:sldMasterMk cId="3475826612" sldId="2147483705"/>
              <pc:sldLayoutMk cId="2218869794" sldId="214748371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44.418" v="132" actId="790"/>
          <pc:sldLayoutMkLst>
            <pc:docMk/>
            <pc:sldMasterMk cId="3475826612" sldId="2147483705"/>
            <pc:sldLayoutMk cId="2122087897" sldId="2147483719"/>
          </pc:sldLayoutMkLst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9" creationId="{00000000-0000-0000-0000-000000000000}"/>
            </ac:spMkLst>
          </pc:spChg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10" creationId="{00000000-0000-0000-0000-000000000000}"/>
            </ac:spMkLst>
          </pc:spChg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11" creationId="{00000000-0000-0000-0000-000000000000}"/>
            </ac:spMkLst>
          </pc:spChg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8:55:44.418" v="132" actId="790"/>
            <ac:spMkLst>
              <pc:docMk/>
              <pc:sldMasterMk cId="3475826612" sldId="2147483705"/>
              <pc:sldLayoutMk cId="2122087897" sldId="214748371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49.090" v="134" actId="790"/>
          <pc:sldLayoutMkLst>
            <pc:docMk/>
            <pc:sldMasterMk cId="3475826612" sldId="2147483705"/>
            <pc:sldLayoutMk cId="2124628002" sldId="2147483720"/>
          </pc:sldLayoutMkLst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19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20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21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22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23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24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25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26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27" creationId="{00000000-0000-0000-0000-000000000000}"/>
            </ac:spMkLst>
          </pc:spChg>
          <pc:spChg chg="mod">
            <ac:chgData name="Fake Test User" userId="SID-0" providerId="Test" clId="FakeClientId" dt="2021-09-10T08:55:49.090" v="134" actId="790"/>
            <ac:spMkLst>
              <pc:docMk/>
              <pc:sldMasterMk cId="3475826612" sldId="2147483705"/>
              <pc:sldLayoutMk cId="2124628002" sldId="2147483720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52.731" v="136" actId="790"/>
          <pc:sldLayoutMkLst>
            <pc:docMk/>
            <pc:sldMasterMk cId="3475826612" sldId="2147483705"/>
            <pc:sldLayoutMk cId="831590654" sldId="2147483721"/>
          </pc:sldLayoutMkLst>
          <pc:spChg chg="mod">
            <ac:chgData name="Fake Test User" userId="SID-0" providerId="Test" clId="FakeClientId" dt="2021-09-10T08:55:52.731" v="136" actId="790"/>
            <ac:spMkLst>
              <pc:docMk/>
              <pc:sldMasterMk cId="3475826612" sldId="2147483705"/>
              <pc:sldLayoutMk cId="831590654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52.731" v="136" actId="790"/>
            <ac:spMkLst>
              <pc:docMk/>
              <pc:sldMasterMk cId="3475826612" sldId="2147483705"/>
              <pc:sldLayoutMk cId="831590654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52.731" v="136" actId="790"/>
            <ac:spMkLst>
              <pc:docMk/>
              <pc:sldMasterMk cId="3475826612" sldId="2147483705"/>
              <pc:sldLayoutMk cId="831590654" sldId="214748372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52.731" v="136" actId="790"/>
            <ac:spMkLst>
              <pc:docMk/>
              <pc:sldMasterMk cId="3475826612" sldId="2147483705"/>
              <pc:sldLayoutMk cId="831590654" sldId="214748372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52.731" v="136" actId="790"/>
            <ac:spMkLst>
              <pc:docMk/>
              <pc:sldMasterMk cId="3475826612" sldId="2147483705"/>
              <pc:sldLayoutMk cId="831590654" sldId="214748372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5:56.199" v="138" actId="790"/>
          <pc:sldLayoutMkLst>
            <pc:docMk/>
            <pc:sldMasterMk cId="3475826612" sldId="2147483705"/>
            <pc:sldLayoutMk cId="3809886901" sldId="2147483722"/>
          </pc:sldLayoutMkLst>
          <pc:spChg chg="mod">
            <ac:chgData name="Fake Test User" userId="SID-0" providerId="Test" clId="FakeClientId" dt="2021-09-10T08:55:56.199" v="138" actId="790"/>
            <ac:spMkLst>
              <pc:docMk/>
              <pc:sldMasterMk cId="3475826612" sldId="2147483705"/>
              <pc:sldLayoutMk cId="3809886901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5:56.199" v="138" actId="790"/>
            <ac:spMkLst>
              <pc:docMk/>
              <pc:sldMasterMk cId="3475826612" sldId="2147483705"/>
              <pc:sldLayoutMk cId="3809886901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5:56.199" v="138" actId="790"/>
            <ac:spMkLst>
              <pc:docMk/>
              <pc:sldMasterMk cId="3475826612" sldId="2147483705"/>
              <pc:sldLayoutMk cId="3809886901" sldId="214748372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5:56.199" v="138" actId="790"/>
            <ac:spMkLst>
              <pc:docMk/>
              <pc:sldMasterMk cId="3475826612" sldId="2147483705"/>
              <pc:sldLayoutMk cId="3809886901" sldId="214748372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5:56.199" v="138" actId="790"/>
            <ac:spMkLst>
              <pc:docMk/>
              <pc:sldMasterMk cId="3475826612" sldId="2147483705"/>
              <pc:sldLayoutMk cId="3809886901" sldId="2147483722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10T08:57:13.178" v="175" actId="790"/>
        <pc:sldMasterMkLst>
          <pc:docMk/>
          <pc:sldMasterMk cId="526897659" sldId="2147483723"/>
        </pc:sldMasterMkLst>
        <pc:spChg chg="mod">
          <ac:chgData name="Fake Test User" userId="SID-0" providerId="Test" clId="FakeClientId" dt="2021-09-10T08:56:00.746" v="140" actId="790"/>
          <ac:spMkLst>
            <pc:docMk/>
            <pc:sldMasterMk cId="526897659" sldId="2147483723"/>
            <ac:spMk id="2" creationId="{00000000-0000-0000-0000-000000000000}"/>
          </ac:spMkLst>
        </pc:spChg>
        <pc:spChg chg="mod">
          <ac:chgData name="Fake Test User" userId="SID-0" providerId="Test" clId="FakeClientId" dt="2021-09-10T08:56:00.746" v="140" actId="790"/>
          <ac:spMkLst>
            <pc:docMk/>
            <pc:sldMasterMk cId="526897659" sldId="2147483723"/>
            <ac:spMk id="3" creationId="{00000000-0000-0000-0000-000000000000}"/>
          </ac:spMkLst>
        </pc:spChg>
        <pc:spChg chg="mod">
          <ac:chgData name="Fake Test User" userId="SID-0" providerId="Test" clId="FakeClientId" dt="2021-09-10T08:56:00.746" v="140" actId="790"/>
          <ac:spMkLst>
            <pc:docMk/>
            <pc:sldMasterMk cId="526897659" sldId="2147483723"/>
            <ac:spMk id="4" creationId="{00000000-0000-0000-0000-000000000000}"/>
          </ac:spMkLst>
        </pc:spChg>
        <pc:spChg chg="mod">
          <ac:chgData name="Fake Test User" userId="SID-0" providerId="Test" clId="FakeClientId" dt="2021-09-10T08:56:00.746" v="140" actId="790"/>
          <ac:spMkLst>
            <pc:docMk/>
            <pc:sldMasterMk cId="526897659" sldId="2147483723"/>
            <ac:spMk id="5" creationId="{00000000-0000-0000-0000-000000000000}"/>
          </ac:spMkLst>
        </pc:spChg>
        <pc:spChg chg="mod">
          <ac:chgData name="Fake Test User" userId="SID-0" providerId="Test" clId="FakeClientId" dt="2021-09-10T08:56:00.746" v="140" actId="790"/>
          <ac:spMkLst>
            <pc:docMk/>
            <pc:sldMasterMk cId="526897659" sldId="2147483723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0T08:56:04.418" v="142" actId="790"/>
          <pc:sldLayoutMkLst>
            <pc:docMk/>
            <pc:sldMasterMk cId="526897659" sldId="2147483723"/>
            <pc:sldLayoutMk cId="3588423571" sldId="2147483724"/>
          </pc:sldLayoutMkLst>
          <pc:spChg chg="mod">
            <ac:chgData name="Fake Test User" userId="SID-0" providerId="Test" clId="FakeClientId" dt="2021-09-10T08:56:04.418" v="142" actId="790"/>
            <ac:spMkLst>
              <pc:docMk/>
              <pc:sldMasterMk cId="526897659" sldId="2147483723"/>
              <pc:sldLayoutMk cId="3588423571" sldId="214748372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04.418" v="142" actId="790"/>
            <ac:spMkLst>
              <pc:docMk/>
              <pc:sldMasterMk cId="526897659" sldId="2147483723"/>
              <pc:sldLayoutMk cId="3588423571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04.418" v="142" actId="790"/>
            <ac:spMkLst>
              <pc:docMk/>
              <pc:sldMasterMk cId="526897659" sldId="2147483723"/>
              <pc:sldLayoutMk cId="3588423571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04.418" v="142" actId="790"/>
            <ac:spMkLst>
              <pc:docMk/>
              <pc:sldMasterMk cId="526897659" sldId="2147483723"/>
              <pc:sldLayoutMk cId="3588423571" sldId="214748372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04.418" v="142" actId="790"/>
            <ac:spMkLst>
              <pc:docMk/>
              <pc:sldMasterMk cId="526897659" sldId="2147483723"/>
              <pc:sldLayoutMk cId="3588423571" sldId="214748372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08.090" v="144" actId="790"/>
          <pc:sldLayoutMkLst>
            <pc:docMk/>
            <pc:sldMasterMk cId="526897659" sldId="2147483723"/>
            <pc:sldLayoutMk cId="1057999558" sldId="2147483725"/>
          </pc:sldLayoutMkLst>
          <pc:spChg chg="mod">
            <ac:chgData name="Fake Test User" userId="SID-0" providerId="Test" clId="FakeClientId" dt="2021-09-10T08:56:08.090" v="144" actId="790"/>
            <ac:spMkLst>
              <pc:docMk/>
              <pc:sldMasterMk cId="526897659" sldId="2147483723"/>
              <pc:sldLayoutMk cId="1057999558" sldId="214748372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08.090" v="144" actId="790"/>
            <ac:spMkLst>
              <pc:docMk/>
              <pc:sldMasterMk cId="526897659" sldId="2147483723"/>
              <pc:sldLayoutMk cId="1057999558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08.090" v="144" actId="790"/>
            <ac:spMkLst>
              <pc:docMk/>
              <pc:sldMasterMk cId="526897659" sldId="2147483723"/>
              <pc:sldLayoutMk cId="1057999558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08.090" v="144" actId="790"/>
            <ac:spMkLst>
              <pc:docMk/>
              <pc:sldMasterMk cId="526897659" sldId="2147483723"/>
              <pc:sldLayoutMk cId="1057999558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08.090" v="144" actId="790"/>
            <ac:spMkLst>
              <pc:docMk/>
              <pc:sldMasterMk cId="526897659" sldId="2147483723"/>
              <pc:sldLayoutMk cId="1057999558" sldId="214748372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12.637" v="146" actId="790"/>
          <pc:sldLayoutMkLst>
            <pc:docMk/>
            <pc:sldMasterMk cId="526897659" sldId="2147483723"/>
            <pc:sldLayoutMk cId="251986355" sldId="2147483726"/>
          </pc:sldLayoutMkLst>
          <pc:spChg chg="mod">
            <ac:chgData name="Fake Test User" userId="SID-0" providerId="Test" clId="FakeClientId" dt="2021-09-10T08:56:12.637" v="146" actId="790"/>
            <ac:spMkLst>
              <pc:docMk/>
              <pc:sldMasterMk cId="526897659" sldId="2147483723"/>
              <pc:sldLayoutMk cId="251986355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12.637" v="146" actId="790"/>
            <ac:spMkLst>
              <pc:docMk/>
              <pc:sldMasterMk cId="526897659" sldId="2147483723"/>
              <pc:sldLayoutMk cId="251986355" sldId="214748372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12.637" v="146" actId="790"/>
            <ac:spMkLst>
              <pc:docMk/>
              <pc:sldMasterMk cId="526897659" sldId="2147483723"/>
              <pc:sldLayoutMk cId="251986355" sldId="214748372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12.637" v="146" actId="790"/>
            <ac:spMkLst>
              <pc:docMk/>
              <pc:sldMasterMk cId="526897659" sldId="2147483723"/>
              <pc:sldLayoutMk cId="251986355" sldId="214748372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12.637" v="146" actId="790"/>
            <ac:spMkLst>
              <pc:docMk/>
              <pc:sldMasterMk cId="526897659" sldId="2147483723"/>
              <pc:sldLayoutMk cId="251986355" sldId="214748372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16.574" v="148" actId="790"/>
          <pc:sldLayoutMkLst>
            <pc:docMk/>
            <pc:sldMasterMk cId="526897659" sldId="2147483723"/>
            <pc:sldLayoutMk cId="400391073" sldId="2147483727"/>
          </pc:sldLayoutMkLst>
          <pc:spChg chg="mod">
            <ac:chgData name="Fake Test User" userId="SID-0" providerId="Test" clId="FakeClientId" dt="2021-09-10T08:56:16.574" v="148" actId="790"/>
            <ac:spMkLst>
              <pc:docMk/>
              <pc:sldMasterMk cId="526897659" sldId="2147483723"/>
              <pc:sldLayoutMk cId="400391073" sldId="214748372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16.574" v="148" actId="790"/>
            <ac:spMkLst>
              <pc:docMk/>
              <pc:sldMasterMk cId="526897659" sldId="2147483723"/>
              <pc:sldLayoutMk cId="400391073" sldId="214748372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16.574" v="148" actId="790"/>
            <ac:spMkLst>
              <pc:docMk/>
              <pc:sldMasterMk cId="526897659" sldId="2147483723"/>
              <pc:sldLayoutMk cId="400391073" sldId="214748372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16.574" v="148" actId="790"/>
            <ac:spMkLst>
              <pc:docMk/>
              <pc:sldMasterMk cId="526897659" sldId="2147483723"/>
              <pc:sldLayoutMk cId="400391073" sldId="214748372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16.574" v="148" actId="790"/>
            <ac:spMkLst>
              <pc:docMk/>
              <pc:sldMasterMk cId="526897659" sldId="2147483723"/>
              <pc:sldLayoutMk cId="400391073" sldId="2147483727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6:16.574" v="148" actId="790"/>
            <ac:spMkLst>
              <pc:docMk/>
              <pc:sldMasterMk cId="526897659" sldId="2147483723"/>
              <pc:sldLayoutMk cId="400391073" sldId="214748372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20.434" v="150" actId="790"/>
          <pc:sldLayoutMkLst>
            <pc:docMk/>
            <pc:sldMasterMk cId="526897659" sldId="2147483723"/>
            <pc:sldLayoutMk cId="412925458" sldId="2147483728"/>
          </pc:sldLayoutMkLst>
          <pc:spChg chg="mod">
            <ac:chgData name="Fake Test User" userId="SID-0" providerId="Test" clId="FakeClientId" dt="2021-09-10T08:56:20.434" v="150" actId="790"/>
            <ac:spMkLst>
              <pc:docMk/>
              <pc:sldMasterMk cId="526897659" sldId="2147483723"/>
              <pc:sldLayoutMk cId="412925458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20.434" v="150" actId="790"/>
            <ac:spMkLst>
              <pc:docMk/>
              <pc:sldMasterMk cId="526897659" sldId="2147483723"/>
              <pc:sldLayoutMk cId="412925458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20.434" v="150" actId="790"/>
            <ac:spMkLst>
              <pc:docMk/>
              <pc:sldMasterMk cId="526897659" sldId="2147483723"/>
              <pc:sldLayoutMk cId="412925458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20.434" v="150" actId="790"/>
            <ac:spMkLst>
              <pc:docMk/>
              <pc:sldMasterMk cId="526897659" sldId="2147483723"/>
              <pc:sldLayoutMk cId="412925458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20.434" v="150" actId="790"/>
            <ac:spMkLst>
              <pc:docMk/>
              <pc:sldMasterMk cId="526897659" sldId="2147483723"/>
              <pc:sldLayoutMk cId="412925458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6:20.434" v="150" actId="790"/>
            <ac:spMkLst>
              <pc:docMk/>
              <pc:sldMasterMk cId="526897659" sldId="2147483723"/>
              <pc:sldLayoutMk cId="412925458" sldId="2147483728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6:20.434" v="150" actId="790"/>
            <ac:spMkLst>
              <pc:docMk/>
              <pc:sldMasterMk cId="526897659" sldId="2147483723"/>
              <pc:sldLayoutMk cId="412925458" sldId="2147483728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8:56:20.434" v="150" actId="790"/>
            <ac:spMkLst>
              <pc:docMk/>
              <pc:sldMasterMk cId="526897659" sldId="2147483723"/>
              <pc:sldLayoutMk cId="412925458" sldId="214748372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25.012" v="152" actId="790"/>
          <pc:sldLayoutMkLst>
            <pc:docMk/>
            <pc:sldMasterMk cId="526897659" sldId="2147483723"/>
            <pc:sldLayoutMk cId="2801469155" sldId="2147483729"/>
          </pc:sldLayoutMkLst>
          <pc:spChg chg="mod">
            <ac:chgData name="Fake Test User" userId="SID-0" providerId="Test" clId="FakeClientId" dt="2021-09-10T08:56:25.012" v="152" actId="790"/>
            <ac:spMkLst>
              <pc:docMk/>
              <pc:sldMasterMk cId="526897659" sldId="2147483723"/>
              <pc:sldLayoutMk cId="2801469155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25.012" v="152" actId="790"/>
            <ac:spMkLst>
              <pc:docMk/>
              <pc:sldMasterMk cId="526897659" sldId="2147483723"/>
              <pc:sldLayoutMk cId="2801469155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25.012" v="152" actId="790"/>
            <ac:spMkLst>
              <pc:docMk/>
              <pc:sldMasterMk cId="526897659" sldId="2147483723"/>
              <pc:sldLayoutMk cId="2801469155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25.012" v="152" actId="790"/>
            <ac:spMkLst>
              <pc:docMk/>
              <pc:sldMasterMk cId="526897659" sldId="2147483723"/>
              <pc:sldLayoutMk cId="2801469155" sldId="2147483729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28.668" v="154" actId="790"/>
          <pc:sldLayoutMkLst>
            <pc:docMk/>
            <pc:sldMasterMk cId="526897659" sldId="2147483723"/>
            <pc:sldLayoutMk cId="3005378833" sldId="2147483730"/>
          </pc:sldLayoutMkLst>
          <pc:spChg chg="mod">
            <ac:chgData name="Fake Test User" userId="SID-0" providerId="Test" clId="FakeClientId" dt="2021-09-10T08:56:28.668" v="154" actId="790"/>
            <ac:spMkLst>
              <pc:docMk/>
              <pc:sldMasterMk cId="526897659" sldId="2147483723"/>
              <pc:sldLayoutMk cId="3005378833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28.668" v="154" actId="790"/>
            <ac:spMkLst>
              <pc:docMk/>
              <pc:sldMasterMk cId="526897659" sldId="2147483723"/>
              <pc:sldLayoutMk cId="3005378833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28.668" v="154" actId="790"/>
            <ac:spMkLst>
              <pc:docMk/>
              <pc:sldMasterMk cId="526897659" sldId="2147483723"/>
              <pc:sldLayoutMk cId="3005378833" sldId="2147483730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32.371" v="156" actId="790"/>
          <pc:sldLayoutMkLst>
            <pc:docMk/>
            <pc:sldMasterMk cId="526897659" sldId="2147483723"/>
            <pc:sldLayoutMk cId="3933333917" sldId="2147483731"/>
          </pc:sldLayoutMkLst>
          <pc:spChg chg="mod">
            <ac:chgData name="Fake Test User" userId="SID-0" providerId="Test" clId="FakeClientId" dt="2021-09-10T08:56:32.371" v="156" actId="790"/>
            <ac:spMkLst>
              <pc:docMk/>
              <pc:sldMasterMk cId="526897659" sldId="2147483723"/>
              <pc:sldLayoutMk cId="3933333917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32.371" v="156" actId="790"/>
            <ac:spMkLst>
              <pc:docMk/>
              <pc:sldMasterMk cId="526897659" sldId="2147483723"/>
              <pc:sldLayoutMk cId="3933333917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32.371" v="156" actId="790"/>
            <ac:spMkLst>
              <pc:docMk/>
              <pc:sldMasterMk cId="526897659" sldId="2147483723"/>
              <pc:sldLayoutMk cId="3933333917" sldId="214748373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32.371" v="156" actId="790"/>
            <ac:spMkLst>
              <pc:docMk/>
              <pc:sldMasterMk cId="526897659" sldId="2147483723"/>
              <pc:sldLayoutMk cId="3933333917" sldId="214748373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32.371" v="156" actId="790"/>
            <ac:spMkLst>
              <pc:docMk/>
              <pc:sldMasterMk cId="526897659" sldId="2147483723"/>
              <pc:sldLayoutMk cId="3933333917" sldId="2147483731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6:32.371" v="156" actId="790"/>
            <ac:spMkLst>
              <pc:docMk/>
              <pc:sldMasterMk cId="526897659" sldId="2147483723"/>
              <pc:sldLayoutMk cId="3933333917" sldId="214748373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36.043" v="158" actId="790"/>
          <pc:sldLayoutMkLst>
            <pc:docMk/>
            <pc:sldMasterMk cId="526897659" sldId="2147483723"/>
            <pc:sldLayoutMk cId="2612067480" sldId="2147483732"/>
          </pc:sldLayoutMkLst>
          <pc:spChg chg="mod">
            <ac:chgData name="Fake Test User" userId="SID-0" providerId="Test" clId="FakeClientId" dt="2021-09-10T08:56:36.043" v="158" actId="790"/>
            <ac:spMkLst>
              <pc:docMk/>
              <pc:sldMasterMk cId="526897659" sldId="2147483723"/>
              <pc:sldLayoutMk cId="2612067480" sldId="214748373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36.043" v="158" actId="790"/>
            <ac:spMkLst>
              <pc:docMk/>
              <pc:sldMasterMk cId="526897659" sldId="2147483723"/>
              <pc:sldLayoutMk cId="2612067480" sldId="214748373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36.043" v="158" actId="790"/>
            <ac:spMkLst>
              <pc:docMk/>
              <pc:sldMasterMk cId="526897659" sldId="2147483723"/>
              <pc:sldLayoutMk cId="2612067480" sldId="214748373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36.043" v="158" actId="790"/>
            <ac:spMkLst>
              <pc:docMk/>
              <pc:sldMasterMk cId="526897659" sldId="2147483723"/>
              <pc:sldLayoutMk cId="2612067480" sldId="214748373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36.043" v="158" actId="790"/>
            <ac:spMkLst>
              <pc:docMk/>
              <pc:sldMasterMk cId="526897659" sldId="2147483723"/>
              <pc:sldLayoutMk cId="2612067480" sldId="2147483732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6:36.043" v="158" actId="790"/>
            <ac:spMkLst>
              <pc:docMk/>
              <pc:sldMasterMk cId="526897659" sldId="2147483723"/>
              <pc:sldLayoutMk cId="2612067480" sldId="214748373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39.855" v="160" actId="790"/>
          <pc:sldLayoutMkLst>
            <pc:docMk/>
            <pc:sldMasterMk cId="526897659" sldId="2147483723"/>
            <pc:sldLayoutMk cId="3480607522" sldId="2147483733"/>
          </pc:sldLayoutMkLst>
          <pc:spChg chg="mod">
            <ac:chgData name="Fake Test User" userId="SID-0" providerId="Test" clId="FakeClientId" dt="2021-09-10T08:56:39.855" v="160" actId="790"/>
            <ac:spMkLst>
              <pc:docMk/>
              <pc:sldMasterMk cId="526897659" sldId="2147483723"/>
              <pc:sldLayoutMk cId="3480607522" sldId="214748373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39.855" v="160" actId="790"/>
            <ac:spMkLst>
              <pc:docMk/>
              <pc:sldMasterMk cId="526897659" sldId="2147483723"/>
              <pc:sldLayoutMk cId="3480607522" sldId="214748373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39.855" v="160" actId="790"/>
            <ac:spMkLst>
              <pc:docMk/>
              <pc:sldMasterMk cId="526897659" sldId="2147483723"/>
              <pc:sldLayoutMk cId="3480607522" sldId="214748373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39.855" v="160" actId="790"/>
            <ac:spMkLst>
              <pc:docMk/>
              <pc:sldMasterMk cId="526897659" sldId="2147483723"/>
              <pc:sldLayoutMk cId="3480607522" sldId="214748373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39.855" v="160" actId="790"/>
            <ac:spMkLst>
              <pc:docMk/>
              <pc:sldMasterMk cId="526897659" sldId="2147483723"/>
              <pc:sldLayoutMk cId="3480607522" sldId="2147483733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6:39.855" v="160" actId="790"/>
            <ac:spMkLst>
              <pc:docMk/>
              <pc:sldMasterMk cId="526897659" sldId="2147483723"/>
              <pc:sldLayoutMk cId="3480607522" sldId="21474837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43.559" v="162" actId="790"/>
          <pc:sldLayoutMkLst>
            <pc:docMk/>
            <pc:sldMasterMk cId="526897659" sldId="2147483723"/>
            <pc:sldLayoutMk cId="1874527180" sldId="2147483734"/>
          </pc:sldLayoutMkLst>
          <pc:spChg chg="mod">
            <ac:chgData name="Fake Test User" userId="SID-0" providerId="Test" clId="FakeClientId" dt="2021-09-10T08:56:43.559" v="162" actId="790"/>
            <ac:spMkLst>
              <pc:docMk/>
              <pc:sldMasterMk cId="526897659" sldId="2147483723"/>
              <pc:sldLayoutMk cId="1874527180" sldId="214748373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43.559" v="162" actId="790"/>
            <ac:spMkLst>
              <pc:docMk/>
              <pc:sldMasterMk cId="526897659" sldId="2147483723"/>
              <pc:sldLayoutMk cId="1874527180" sldId="214748373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43.559" v="162" actId="790"/>
            <ac:spMkLst>
              <pc:docMk/>
              <pc:sldMasterMk cId="526897659" sldId="2147483723"/>
              <pc:sldLayoutMk cId="1874527180" sldId="214748373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43.559" v="162" actId="790"/>
            <ac:spMkLst>
              <pc:docMk/>
              <pc:sldMasterMk cId="526897659" sldId="2147483723"/>
              <pc:sldLayoutMk cId="1874527180" sldId="2147483734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6:43.559" v="162" actId="790"/>
            <ac:spMkLst>
              <pc:docMk/>
              <pc:sldMasterMk cId="526897659" sldId="2147483723"/>
              <pc:sldLayoutMk cId="1874527180" sldId="214748373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47.590" v="164" actId="790"/>
          <pc:sldLayoutMkLst>
            <pc:docMk/>
            <pc:sldMasterMk cId="526897659" sldId="2147483723"/>
            <pc:sldLayoutMk cId="1897023079" sldId="2147483735"/>
          </pc:sldLayoutMkLst>
          <pc:spChg chg="mod">
            <ac:chgData name="Fake Test User" userId="SID-0" providerId="Test" clId="FakeClientId" dt="2021-09-10T08:56:47.590" v="164" actId="790"/>
            <ac:spMkLst>
              <pc:docMk/>
              <pc:sldMasterMk cId="526897659" sldId="2147483723"/>
              <pc:sldLayoutMk cId="1897023079" sldId="2147483735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47.590" v="164" actId="790"/>
            <ac:spMkLst>
              <pc:docMk/>
              <pc:sldMasterMk cId="526897659" sldId="2147483723"/>
              <pc:sldLayoutMk cId="1897023079" sldId="214748373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47.590" v="164" actId="790"/>
            <ac:spMkLst>
              <pc:docMk/>
              <pc:sldMasterMk cId="526897659" sldId="2147483723"/>
              <pc:sldLayoutMk cId="1897023079" sldId="214748373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47.590" v="164" actId="790"/>
            <ac:spMkLst>
              <pc:docMk/>
              <pc:sldMasterMk cId="526897659" sldId="2147483723"/>
              <pc:sldLayoutMk cId="1897023079" sldId="2147483735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6:47.590" v="164" actId="790"/>
            <ac:spMkLst>
              <pc:docMk/>
              <pc:sldMasterMk cId="526897659" sldId="2147483723"/>
              <pc:sldLayoutMk cId="1897023079" sldId="2147483735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6:47.590" v="164" actId="790"/>
            <ac:spMkLst>
              <pc:docMk/>
              <pc:sldMasterMk cId="526897659" sldId="2147483723"/>
              <pc:sldLayoutMk cId="1897023079" sldId="2147483735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8:56:47.590" v="164" actId="790"/>
            <ac:spMkLst>
              <pc:docMk/>
              <pc:sldMasterMk cId="526897659" sldId="2147483723"/>
              <pc:sldLayoutMk cId="1897023079" sldId="2147483735"/>
              <ac:spMk id="16" creationId="{00000000-0000-0000-0000-000000000000}"/>
            </ac:spMkLst>
          </pc:spChg>
          <pc:spChg chg="mod">
            <ac:chgData name="Fake Test User" userId="SID-0" providerId="Test" clId="FakeClientId" dt="2021-09-10T08:56:47.590" v="164" actId="790"/>
            <ac:spMkLst>
              <pc:docMk/>
              <pc:sldMasterMk cId="526897659" sldId="2147483723"/>
              <pc:sldLayoutMk cId="1897023079" sldId="214748373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51.387" v="166" actId="790"/>
          <pc:sldLayoutMkLst>
            <pc:docMk/>
            <pc:sldMasterMk cId="526897659" sldId="2147483723"/>
            <pc:sldLayoutMk cId="1368646319" sldId="2147483736"/>
          </pc:sldLayoutMkLst>
          <pc:spChg chg="mod">
            <ac:chgData name="Fake Test User" userId="SID-0" providerId="Test" clId="FakeClientId" dt="2021-09-10T08:56:51.387" v="166" actId="790"/>
            <ac:spMkLst>
              <pc:docMk/>
              <pc:sldMasterMk cId="526897659" sldId="2147483723"/>
              <pc:sldLayoutMk cId="1368646319" sldId="2147483736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6:51.387" v="166" actId="790"/>
            <ac:spMkLst>
              <pc:docMk/>
              <pc:sldMasterMk cId="526897659" sldId="2147483723"/>
              <pc:sldLayoutMk cId="1368646319" sldId="214748373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51.387" v="166" actId="790"/>
            <ac:spMkLst>
              <pc:docMk/>
              <pc:sldMasterMk cId="526897659" sldId="2147483723"/>
              <pc:sldLayoutMk cId="1368646319" sldId="214748373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51.387" v="166" actId="790"/>
            <ac:spMkLst>
              <pc:docMk/>
              <pc:sldMasterMk cId="526897659" sldId="2147483723"/>
              <pc:sldLayoutMk cId="1368646319" sldId="2147483736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8:56:51.387" v="166" actId="790"/>
            <ac:spMkLst>
              <pc:docMk/>
              <pc:sldMasterMk cId="526897659" sldId="2147483723"/>
              <pc:sldLayoutMk cId="1368646319" sldId="214748373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55.012" v="168" actId="790"/>
          <pc:sldLayoutMkLst>
            <pc:docMk/>
            <pc:sldMasterMk cId="526897659" sldId="2147483723"/>
            <pc:sldLayoutMk cId="143517822" sldId="2147483737"/>
          </pc:sldLayoutMkLst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9" creationId="{00000000-0000-0000-0000-000000000000}"/>
            </ac:spMkLst>
          </pc:spChg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10T08:56:55.012" v="168" actId="790"/>
            <ac:spMkLst>
              <pc:docMk/>
              <pc:sldMasterMk cId="526897659" sldId="2147483723"/>
              <pc:sldLayoutMk cId="143517822" sldId="214748373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6:58.402" v="170" actId="790"/>
          <pc:sldLayoutMkLst>
            <pc:docMk/>
            <pc:sldMasterMk cId="526897659" sldId="2147483723"/>
            <pc:sldLayoutMk cId="3591729612" sldId="2147483738"/>
          </pc:sldLayoutMkLst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10T08:56:58.402" v="170" actId="790"/>
            <ac:spMkLst>
              <pc:docMk/>
              <pc:sldMasterMk cId="526897659" sldId="2147483723"/>
              <pc:sldLayoutMk cId="3591729612" sldId="2147483738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7:06.959" v="173" actId="790"/>
          <pc:sldLayoutMkLst>
            <pc:docMk/>
            <pc:sldMasterMk cId="526897659" sldId="2147483723"/>
            <pc:sldLayoutMk cId="2649903713" sldId="2147483739"/>
          </pc:sldLayoutMkLst>
          <pc:spChg chg="mod">
            <ac:chgData name="Fake Test User" userId="SID-0" providerId="Test" clId="FakeClientId" dt="2021-09-10T08:57:06.959" v="173" actId="790"/>
            <ac:spMkLst>
              <pc:docMk/>
              <pc:sldMasterMk cId="526897659" sldId="2147483723"/>
              <pc:sldLayoutMk cId="2649903713" sldId="214748373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7:06.959" v="173" actId="790"/>
            <ac:spMkLst>
              <pc:docMk/>
              <pc:sldMasterMk cId="526897659" sldId="2147483723"/>
              <pc:sldLayoutMk cId="2649903713" sldId="214748373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7:06.959" v="173" actId="790"/>
            <ac:spMkLst>
              <pc:docMk/>
              <pc:sldMasterMk cId="526897659" sldId="2147483723"/>
              <pc:sldLayoutMk cId="2649903713" sldId="214748373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7:06.959" v="173" actId="790"/>
            <ac:spMkLst>
              <pc:docMk/>
              <pc:sldMasterMk cId="526897659" sldId="2147483723"/>
              <pc:sldLayoutMk cId="2649903713" sldId="214748373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7:06.959" v="173" actId="790"/>
            <ac:spMkLst>
              <pc:docMk/>
              <pc:sldMasterMk cId="526897659" sldId="2147483723"/>
              <pc:sldLayoutMk cId="2649903713" sldId="21474837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8:57:13.178" v="175" actId="790"/>
          <pc:sldLayoutMkLst>
            <pc:docMk/>
            <pc:sldMasterMk cId="526897659" sldId="2147483723"/>
            <pc:sldLayoutMk cId="2344545944" sldId="2147483740"/>
          </pc:sldLayoutMkLst>
          <pc:spChg chg="mod">
            <ac:chgData name="Fake Test User" userId="SID-0" providerId="Test" clId="FakeClientId" dt="2021-09-10T08:57:13.178" v="175" actId="790"/>
            <ac:spMkLst>
              <pc:docMk/>
              <pc:sldMasterMk cId="526897659" sldId="2147483723"/>
              <pc:sldLayoutMk cId="2344545944" sldId="214748374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8:57:13.178" v="175" actId="790"/>
            <ac:spMkLst>
              <pc:docMk/>
              <pc:sldMasterMk cId="526897659" sldId="2147483723"/>
              <pc:sldLayoutMk cId="2344545944" sldId="214748374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8:57:13.178" v="175" actId="790"/>
            <ac:spMkLst>
              <pc:docMk/>
              <pc:sldMasterMk cId="526897659" sldId="2147483723"/>
              <pc:sldLayoutMk cId="2344545944" sldId="214748374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8:57:13.178" v="175" actId="790"/>
            <ac:spMkLst>
              <pc:docMk/>
              <pc:sldMasterMk cId="526897659" sldId="2147483723"/>
              <pc:sldLayoutMk cId="2344545944" sldId="214748374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8:57:13.178" v="175" actId="790"/>
            <ac:spMkLst>
              <pc:docMk/>
              <pc:sldMasterMk cId="526897659" sldId="2147483723"/>
              <pc:sldLayoutMk cId="2344545944" sldId="2147483740"/>
              <ac:spMk id="6" creationId="{00000000-0000-0000-0000-000000000000}"/>
            </ac:spMkLst>
          </pc:spChg>
        </pc:sldLayoutChg>
      </pc:sldMasterChg>
      <pc:sldMasterChg chg="new del mod addSldLayout delSldLayout">
        <pc:chgData name="Fake Test User" userId="SID-0" providerId="Test" clId="FakeClientId" dt="2021-09-10T08:57:02.787" v="172" actId="6938"/>
        <pc:sldMasterMkLst>
          <pc:docMk/>
          <pc:sldMasterMk cId="3690758437" sldId="2147483741"/>
        </pc:sldMasterMkLst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145225642" sldId="2147483742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3456741936" sldId="2147483743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1602154201" sldId="2147483744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2367523200" sldId="2147483745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677580441" sldId="2147483746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792536701" sldId="2147483747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1563942235" sldId="2147483748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2729631301" sldId="2147483749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1446959395" sldId="2147483750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415523791" sldId="2147483751"/>
          </pc:sldLayoutMkLst>
        </pc:sldLayoutChg>
        <pc:sldLayoutChg chg="new del replId">
          <pc:chgData name="Fake Test User" userId="SID-0" providerId="Test" clId="FakeClientId" dt="2021-09-10T08:57:02.787" v="172" actId="6938"/>
          <pc:sldLayoutMkLst>
            <pc:docMk/>
            <pc:sldMasterMk cId="3690758437" sldId="2147483741"/>
            <pc:sldLayoutMk cId="1483974407" sldId="2147483752"/>
          </pc:sldLayoutMkLst>
        </pc:sldLayoutChg>
      </pc:sldMasterChg>
    </pc:docChg>
  </pc:docChgLst>
</pc:chgInfo>
</file>

<file path=ppt/charts/_rels/chart11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.xlsx" Id="rId3" /><Relationship Type="http://schemas.microsoft.com/office/2011/relationships/chartColorStyle" Target="/ppt/charts/colors1.xml" Id="rId2" /><Relationship Type="http://schemas.microsoft.com/office/2011/relationships/chartStyle" Target="/ppt/charts/style1.xml" Id="rId1" /></Relationships>
</file>

<file path=ppt/charts/_rels/chart23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13.xlsx" Id="rId3" /><Relationship Type="http://schemas.microsoft.com/office/2011/relationships/chartColorStyle" Target="/ppt/charts/colors23.xml" Id="rId2" /><Relationship Type="http://schemas.microsoft.com/office/2011/relationships/chartStyle" Target="/ppt/charts/style23.xml" Id="rId1" /></Relationships>
</file>

<file path=ppt/charts/_rels/chart32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22.xlsx" Id="rId3" /><Relationship Type="http://schemas.microsoft.com/office/2011/relationships/chartColorStyle" Target="/ppt/charts/colors32.xml" Id="rId2" /><Relationship Type="http://schemas.microsoft.com/office/2011/relationships/chartStyle" Target="/ppt/charts/style32.xml" Id="rId1" />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pl-PL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3-4EF3-8C1C-48CEE42DB6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pl-PL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F3-4EF3-8C1C-48CEE42DB6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pl-PL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F3-4EF3-8C1C-48CEE42DB6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4385544"/>
        <c:axId val="244385936"/>
      </c:barChart>
      <c:catAx>
        <c:axId val="24438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l-PL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385936"/>
        <c:crosses val="autoZero"/>
        <c:auto val="1"/>
        <c:lblAlgn val="ctr"/>
        <c:lblOffset val="100"/>
        <c:noMultiLvlLbl val="0"/>
      </c:catAx>
      <c:valAx>
        <c:axId val="2443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pl-PL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l-PL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4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l-PL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pl-PL" noProof="0"/>
      </a:pPr>
      <a:endParaRPr lang="pl-PL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Pierwszy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44-43DF-B855-B5591A34E2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Drugi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44-43DF-B855-B5591A34E2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Trzeci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44-43DF-B855-B5591A34E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557520"/>
        <c:axId val="248557128"/>
      </c:lineChart>
      <c:valAx>
        <c:axId val="24855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pl-PL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l-PL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8557520"/>
        <c:crosses val="autoZero"/>
        <c:crossBetween val="between"/>
      </c:valAx>
      <c:catAx>
        <c:axId val="2485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l-PL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8557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l-PL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pl-PL" noProof="0"/>
      </a:pPr>
      <a:endParaRPr lang="pl-PL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7E-4F60-A8E5-02ACA5FA4C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7E-4F60-A8E5-02ACA5FA4C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7E-4F60-A8E5-02ACA5FA4CF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7E-4F60-A8E5-02ACA5FA4C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pl-PL" sz="1197" b="0" i="0" u="none" strike="noStrike" kern="1200" baseline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Pozycja 1</c:v>
                </c:pt>
                <c:pt idx="1">
                  <c:v>Pozycja 2</c:v>
                </c:pt>
                <c:pt idx="2">
                  <c:v>Pozycja 3</c:v>
                </c:pt>
                <c:pt idx="3">
                  <c:v>Pozycja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E-4F60-A8E5-02ACA5FA4C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l-PL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l-PL" noProof="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CBB4726E-AC91-486A-9831-3C73E5C3A40D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4D6F7DE9-F890-465D-896D-EB7F06F3FCA4}" type="parTrans" cxnId="{170C6B92-7B7F-4B14-9CA2-362E963776FB}">
      <dgm:prSet/>
      <dgm:spPr/>
      <dgm:t>
        <a:bodyPr rtlCol="0"/>
        <a:lstStyle/>
        <a:p>
          <a:pPr rtl="0"/>
          <a:endParaRPr lang="pl-PL" noProof="0" dirty="0"/>
        </a:p>
      </dgm:t>
    </dgm:pt>
    <dgm:pt modelId="{FD6A68BD-479F-4AF1-B090-C85511CDCD40}" type="sibTrans" cxnId="{170C6B92-7B7F-4B14-9CA2-362E963776FB}">
      <dgm:prSet/>
      <dgm:spPr/>
      <dgm:t>
        <a:bodyPr rtlCol="0"/>
        <a:lstStyle/>
        <a:p>
          <a:pPr rtl="0"/>
          <a:endParaRPr lang="pl-PL" noProof="0" dirty="0"/>
        </a:p>
      </dgm:t>
    </dgm:pt>
    <dgm:pt modelId="{97BF57BE-D03A-4AD9-86DC-75B69C13E876}">
      <dgm:prSet phldrT="[Text]"/>
      <dgm:spPr/>
      <dgm:t>
        <a:bodyPr rtlCol="0"/>
        <a:lstStyle/>
        <a:p>
          <a:pPr rtl="0"/>
          <a:r>
            <a:rPr lang="pl-PL" noProof="0" dirty="0"/>
            <a:t>Tekst</a:t>
          </a:r>
        </a:p>
      </dgm:t>
    </dgm:pt>
    <dgm:pt modelId="{F42D08D6-D259-4940-8C5B-344DC55D290F}" type="parTrans" cxnId="{01FA4A28-9B9F-46B8-AF19-E6EBBA82716B}">
      <dgm:prSet/>
      <dgm:spPr/>
      <dgm:t>
        <a:bodyPr rtlCol="0"/>
        <a:lstStyle/>
        <a:p>
          <a:pPr rtl="0"/>
          <a:endParaRPr lang="pl-PL" noProof="0" dirty="0"/>
        </a:p>
      </dgm:t>
    </dgm:pt>
    <dgm:pt modelId="{0BB7D230-6C36-4DE0-AA50-71E0A02BE01B}" type="sibTrans" cxnId="{01FA4A28-9B9F-46B8-AF19-E6EBBA82716B}">
      <dgm:prSet/>
      <dgm:spPr/>
      <dgm:t>
        <a:bodyPr rtlCol="0"/>
        <a:lstStyle/>
        <a:p>
          <a:pPr rtl="0"/>
          <a:endParaRPr lang="pl-PL" noProof="0" dirty="0"/>
        </a:p>
      </dgm:t>
    </dgm:pt>
    <dgm:pt modelId="{79FA98B1-E03E-48AA-BF19-2A636D041FCD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1384A03D-C4EF-41E0-96F4-155E3FFE8E39}" type="parTrans" cxnId="{8FB9F488-F6CA-4431-A695-02C7C260DF03}">
      <dgm:prSet/>
      <dgm:spPr/>
      <dgm:t>
        <a:bodyPr rtlCol="0"/>
        <a:lstStyle/>
        <a:p>
          <a:pPr rtl="0"/>
          <a:endParaRPr lang="pl-PL" noProof="0" dirty="0"/>
        </a:p>
      </dgm:t>
    </dgm:pt>
    <dgm:pt modelId="{CF728D67-BDA2-40A0-A9E3-999DBAFB51FC}" type="sibTrans" cxnId="{8FB9F488-F6CA-4431-A695-02C7C260DF03}">
      <dgm:prSet/>
      <dgm:spPr/>
      <dgm:t>
        <a:bodyPr rtlCol="0"/>
        <a:lstStyle/>
        <a:p>
          <a:pPr rtl="0"/>
          <a:endParaRPr lang="pl-PL" noProof="0" dirty="0"/>
        </a:p>
      </dgm:t>
    </dgm:pt>
    <dgm:pt modelId="{483E9BB6-2098-4EA1-BE95-6D2C33525E9A}">
      <dgm:prSet phldrT="[Text]"/>
      <dgm:spPr/>
      <dgm:t>
        <a:bodyPr rtlCol="0"/>
        <a:lstStyle/>
        <a:p>
          <a:pPr rtl="0"/>
          <a:r>
            <a:rPr lang="pl-PL" noProof="0" dirty="0"/>
            <a:t>Tekst</a:t>
          </a:r>
        </a:p>
      </dgm:t>
    </dgm:pt>
    <dgm:pt modelId="{F48A9973-28C0-4A35-8C70-77B8077F41EA}" type="parTrans" cxnId="{021A4501-2B02-4B30-9097-0ECE013D372E}">
      <dgm:prSet/>
      <dgm:spPr/>
      <dgm:t>
        <a:bodyPr rtlCol="0"/>
        <a:lstStyle/>
        <a:p>
          <a:pPr rtl="0"/>
          <a:endParaRPr lang="pl-PL" noProof="0" dirty="0"/>
        </a:p>
      </dgm:t>
    </dgm:pt>
    <dgm:pt modelId="{442E10EF-3A01-4108-80E7-42DCB5F914EE}" type="sibTrans" cxnId="{021A4501-2B02-4B30-9097-0ECE013D372E}">
      <dgm:prSet/>
      <dgm:spPr/>
      <dgm:t>
        <a:bodyPr rtlCol="0"/>
        <a:lstStyle/>
        <a:p>
          <a:pPr rtl="0"/>
          <a:endParaRPr lang="pl-PL" noProof="0" dirty="0"/>
        </a:p>
      </dgm:t>
    </dgm:pt>
    <dgm:pt modelId="{7C96374A-BB1C-498B-A862-B1C8CE248781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04456B23-BD8D-4AFC-A79C-8B8E89F24B5C}" type="parTrans" cxnId="{F727B982-8474-48EF-B46E-F3A747A0BC5C}">
      <dgm:prSet/>
      <dgm:spPr/>
      <dgm:t>
        <a:bodyPr rtlCol="0"/>
        <a:lstStyle/>
        <a:p>
          <a:pPr rtl="0"/>
          <a:endParaRPr lang="pl-PL" noProof="0" dirty="0"/>
        </a:p>
      </dgm:t>
    </dgm:pt>
    <dgm:pt modelId="{0768D594-6F2A-430C-9F9D-004BD3769FF0}" type="sibTrans" cxnId="{F727B982-8474-48EF-B46E-F3A747A0BC5C}">
      <dgm:prSet/>
      <dgm:spPr/>
      <dgm:t>
        <a:bodyPr rtlCol="0"/>
        <a:lstStyle/>
        <a:p>
          <a:pPr rtl="0"/>
          <a:endParaRPr lang="pl-PL" noProof="0" dirty="0"/>
        </a:p>
      </dgm:t>
    </dgm:pt>
    <dgm:pt modelId="{DF709940-0038-47A4-B2C5-5158E0AB11E3}">
      <dgm:prSet phldrT="[Text]"/>
      <dgm:spPr/>
      <dgm:t>
        <a:bodyPr rtlCol="0"/>
        <a:lstStyle/>
        <a:p>
          <a:pPr rtl="0"/>
          <a:r>
            <a:rPr lang="pl-PL" noProof="0" dirty="0"/>
            <a:t>Tekst</a:t>
          </a:r>
        </a:p>
      </dgm:t>
    </dgm:pt>
    <dgm:pt modelId="{414F2A37-5820-4CD0-AC35-177E20A7A1CC}" type="parTrans" cxnId="{C914FB38-DF1E-4F4E-826B-5E0AF62502F9}">
      <dgm:prSet/>
      <dgm:spPr/>
      <dgm:t>
        <a:bodyPr rtlCol="0"/>
        <a:lstStyle/>
        <a:p>
          <a:pPr rtl="0"/>
          <a:endParaRPr lang="pl-PL" noProof="0" dirty="0"/>
        </a:p>
      </dgm:t>
    </dgm:pt>
    <dgm:pt modelId="{87297EC5-70A7-45B5-970E-CAE982770F81}" type="sibTrans" cxnId="{C914FB38-DF1E-4F4E-826B-5E0AF62502F9}">
      <dgm:prSet/>
      <dgm:spPr/>
      <dgm:t>
        <a:bodyPr rtlCol="0"/>
        <a:lstStyle/>
        <a:p>
          <a:pPr rtl="0"/>
          <a:endParaRPr lang="pl-PL" noProof="0" dirty="0"/>
        </a:p>
      </dgm:t>
    </dgm:pt>
    <dgm:pt modelId="{242E3341-A476-421B-8FAD-8F480FA2A80E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D9EE479C-65E1-4D7B-83CD-4A907C8A675C}" type="parTrans" cxnId="{D83A8DCF-83A0-45A9-A956-F3C96B54427C}">
      <dgm:prSet/>
      <dgm:spPr/>
      <dgm:t>
        <a:bodyPr rtlCol="0"/>
        <a:lstStyle/>
        <a:p>
          <a:pPr rtl="0"/>
          <a:endParaRPr lang="pl-PL" noProof="0" dirty="0"/>
        </a:p>
      </dgm:t>
    </dgm:pt>
    <dgm:pt modelId="{BAD25D22-F953-4DD8-B268-088B3F9A20C1}" type="sibTrans" cxnId="{D83A8DCF-83A0-45A9-A956-F3C96B54427C}">
      <dgm:prSet/>
      <dgm:spPr/>
      <dgm:t>
        <a:bodyPr rtlCol="0"/>
        <a:lstStyle/>
        <a:p>
          <a:pPr rtl="0"/>
          <a:endParaRPr lang="pl-PL" noProof="0" dirty="0"/>
        </a:p>
      </dgm:t>
    </dgm:pt>
    <dgm:pt modelId="{FC570A8E-CEE4-43E8-84BB-9A7529349B5E}">
      <dgm:prSet phldrT="[Text]"/>
      <dgm:spPr/>
      <dgm:t>
        <a:bodyPr rtlCol="0"/>
        <a:lstStyle/>
        <a:p>
          <a:pPr rtl="0"/>
          <a:r>
            <a:rPr lang="pl-PL" noProof="0" dirty="0"/>
            <a:t>Tekst</a:t>
          </a:r>
        </a:p>
      </dgm:t>
    </dgm:pt>
    <dgm:pt modelId="{BF865601-7A54-42F5-8595-E528056EC20A}" type="parTrans" cxnId="{6ECCC40D-498C-485F-98EA-C57AB0E69596}">
      <dgm:prSet/>
      <dgm:spPr/>
      <dgm:t>
        <a:bodyPr rtlCol="0"/>
        <a:lstStyle/>
        <a:p>
          <a:pPr rtl="0"/>
          <a:endParaRPr lang="pl-PL" noProof="0" dirty="0"/>
        </a:p>
      </dgm:t>
    </dgm:pt>
    <dgm:pt modelId="{E4A8F694-FE93-4996-A0C3-D671E5ECEEEA}" type="sibTrans" cxnId="{6ECCC40D-498C-485F-98EA-C57AB0E69596}">
      <dgm:prSet/>
      <dgm:spPr/>
      <dgm:t>
        <a:bodyPr rtlCol="0"/>
        <a:lstStyle/>
        <a:p>
          <a:pPr rtl="0"/>
          <a:endParaRPr lang="pl-PL" noProof="0" dirty="0"/>
        </a:p>
      </dgm:t>
    </dgm:pt>
    <dgm:pt modelId="{B617CC86-A9B2-45C7-80F0-437B13FFBD41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D5FDD172-A783-4C84-A056-C1A465C2D30D}" type="parTrans" cxnId="{EE7C2B3C-F6F6-4807-A76F-4134B5D897EC}">
      <dgm:prSet/>
      <dgm:spPr/>
      <dgm:t>
        <a:bodyPr rtlCol="0"/>
        <a:lstStyle/>
        <a:p>
          <a:pPr rtl="0"/>
          <a:endParaRPr lang="pl-PL" noProof="0" dirty="0"/>
        </a:p>
      </dgm:t>
    </dgm:pt>
    <dgm:pt modelId="{F1F0BE42-6FA7-4881-96D2-75FA7C85581E}" type="sibTrans" cxnId="{EE7C2B3C-F6F6-4807-A76F-4134B5D897EC}">
      <dgm:prSet/>
      <dgm:spPr/>
      <dgm:t>
        <a:bodyPr rtlCol="0"/>
        <a:lstStyle/>
        <a:p>
          <a:pPr rtl="0"/>
          <a:endParaRPr lang="pl-PL" noProof="0" dirty="0"/>
        </a:p>
      </dgm:t>
    </dgm:pt>
    <dgm:pt modelId="{C80B5D68-33D0-44B8-A326-6783BCBDE615}">
      <dgm:prSet phldrT="[Text]"/>
      <dgm:spPr/>
      <dgm:t>
        <a:bodyPr rtlCol="0"/>
        <a:lstStyle/>
        <a:p>
          <a:pPr rtl="0"/>
          <a:r>
            <a:rPr lang="pl-PL" noProof="0" dirty="0"/>
            <a:t>Tekst</a:t>
          </a:r>
        </a:p>
      </dgm:t>
    </dgm:pt>
    <dgm:pt modelId="{83FA8EC8-1258-4DD3-8EB6-8F93B5D0F616}" type="parTrans" cxnId="{A7A9075F-02FA-48C0-BBF8-89ED076634B4}">
      <dgm:prSet/>
      <dgm:spPr/>
      <dgm:t>
        <a:bodyPr rtlCol="0"/>
        <a:lstStyle/>
        <a:p>
          <a:pPr rtl="0"/>
          <a:endParaRPr lang="pl-PL" noProof="0" dirty="0"/>
        </a:p>
      </dgm:t>
    </dgm:pt>
    <dgm:pt modelId="{AB866728-2E92-4FCC-AF08-94F0A386C6ED}" type="sibTrans" cxnId="{A7A9075F-02FA-48C0-BBF8-89ED076634B4}">
      <dgm:prSet/>
      <dgm:spPr/>
      <dgm:t>
        <a:bodyPr rtlCol="0"/>
        <a:lstStyle/>
        <a:p>
          <a:pPr rtl="0"/>
          <a:endParaRPr lang="pl-PL" noProof="0" dirty="0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3E302E9D-FAE8-47DC-94C6-3C32948DDC58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DE73751E-25C8-4E3D-BED7-CFD152993FF4}" type="parTrans" cxnId="{F57BEFC3-079D-4E0F-9AC1-E320034CC90F}">
      <dgm:prSet/>
      <dgm:spPr/>
      <dgm:t>
        <a:bodyPr rtlCol="0"/>
        <a:lstStyle/>
        <a:p>
          <a:pPr rtl="0"/>
          <a:endParaRPr lang="pl-PL" noProof="0" dirty="0"/>
        </a:p>
      </dgm:t>
    </dgm:pt>
    <dgm:pt modelId="{CC6E97E5-6E4D-48CA-BE7F-C077CE28ACF2}" type="sibTrans" cxnId="{F57BEFC3-079D-4E0F-9AC1-E320034CC90F}">
      <dgm:prSet/>
      <dgm:spPr/>
      <dgm:t>
        <a:bodyPr rtlCol="0"/>
        <a:lstStyle/>
        <a:p>
          <a:pPr rtl="0"/>
          <a:endParaRPr lang="pl-PL" noProof="0" dirty="0"/>
        </a:p>
      </dgm:t>
    </dgm:pt>
    <dgm:pt modelId="{9BA935A3-04A9-4B23-BB8D-879DFDC6A734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4A94DC72-3913-4A63-A376-2160E1199692}" type="parTrans" cxnId="{8880425F-0418-485F-AFC4-A7526B16E06F}">
      <dgm:prSet/>
      <dgm:spPr/>
      <dgm:t>
        <a:bodyPr rtlCol="0"/>
        <a:lstStyle/>
        <a:p>
          <a:pPr rtl="0"/>
          <a:endParaRPr lang="pl-PL" noProof="0" dirty="0"/>
        </a:p>
      </dgm:t>
    </dgm:pt>
    <dgm:pt modelId="{BF2C90C1-AD14-4273-9BD1-BA5463A827DB}" type="sibTrans" cxnId="{8880425F-0418-485F-AFC4-A7526B16E06F}">
      <dgm:prSet/>
      <dgm:spPr/>
      <dgm:t>
        <a:bodyPr rtlCol="0"/>
        <a:lstStyle/>
        <a:p>
          <a:pPr rtl="0"/>
          <a:endParaRPr lang="pl-PL" noProof="0" dirty="0"/>
        </a:p>
      </dgm:t>
    </dgm:pt>
    <dgm:pt modelId="{DD4278EE-4C1E-4352-A323-AF21603BE3A9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80D8E021-65F4-4C16-B563-A60F95C9C20A}" type="parTrans" cxnId="{4FFDD524-20C5-4A97-8759-552E24B13145}">
      <dgm:prSet/>
      <dgm:spPr/>
      <dgm:t>
        <a:bodyPr rtlCol="0"/>
        <a:lstStyle/>
        <a:p>
          <a:pPr rtl="0"/>
          <a:endParaRPr lang="pl-PL" noProof="0" dirty="0"/>
        </a:p>
      </dgm:t>
    </dgm:pt>
    <dgm:pt modelId="{6A247073-EC2F-4AB5-A8C2-BFBCFF89A4BC}" type="sibTrans" cxnId="{4FFDD524-20C5-4A97-8759-552E24B13145}">
      <dgm:prSet/>
      <dgm:spPr/>
      <dgm:t>
        <a:bodyPr rtlCol="0"/>
        <a:lstStyle/>
        <a:p>
          <a:pPr rtl="0"/>
          <a:endParaRPr lang="pl-PL" noProof="0" dirty="0"/>
        </a:p>
      </dgm:t>
    </dgm:pt>
    <dgm:pt modelId="{672E524D-AE9F-4BC2-85C2-0551A46A2368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06F92D0F-BA7C-4371-AC94-AAE3D8A83FF2}" type="parTrans" cxnId="{F12C13BF-E46D-464F-9303-4A688027249B}">
      <dgm:prSet/>
      <dgm:spPr/>
      <dgm:t>
        <a:bodyPr rtlCol="0"/>
        <a:lstStyle/>
        <a:p>
          <a:pPr rtl="0"/>
          <a:endParaRPr lang="pl-PL" noProof="0" dirty="0"/>
        </a:p>
      </dgm:t>
    </dgm:pt>
    <dgm:pt modelId="{D56E4B94-C2F5-4070-BFAC-1CB0DCB34B05}" type="sibTrans" cxnId="{F12C13BF-E46D-464F-9303-4A688027249B}">
      <dgm:prSet/>
      <dgm:spPr/>
      <dgm:t>
        <a:bodyPr rtlCol="0"/>
        <a:lstStyle/>
        <a:p>
          <a:pPr rtl="0"/>
          <a:endParaRPr lang="pl-PL" noProof="0" dirty="0"/>
        </a:p>
      </dgm:t>
    </dgm:pt>
    <dgm:pt modelId="{B6750297-69D2-436A-989E-0AA81A9DF788}">
      <dgm:prSet phldrT="[Text]"/>
      <dgm:spPr/>
      <dgm:t>
        <a:bodyPr rtlCol="0"/>
        <a:lstStyle/>
        <a:p>
          <a:pPr rtl="0"/>
          <a:r>
            <a:rPr lang="pl-PL" noProof="0" dirty="0"/>
            <a:t>Pozycja</a:t>
          </a:r>
        </a:p>
      </dgm:t>
    </dgm:pt>
    <dgm:pt modelId="{0F7F63C8-BB26-46C8-9F76-A91D5A713A59}" type="parTrans" cxnId="{5DB41A54-95F1-4BE0-AC8F-9D06E91FF502}">
      <dgm:prSet/>
      <dgm:spPr/>
      <dgm:t>
        <a:bodyPr rtlCol="0"/>
        <a:lstStyle/>
        <a:p>
          <a:pPr rtl="0"/>
          <a:endParaRPr lang="pl-PL" noProof="0" dirty="0"/>
        </a:p>
      </dgm:t>
    </dgm:pt>
    <dgm:pt modelId="{C8BA1F4C-E906-4404-8BEF-B4C730EEA2D9}" type="sibTrans" cxnId="{5DB41A54-95F1-4BE0-AC8F-9D06E91FF502}">
      <dgm:prSet/>
      <dgm:spPr/>
      <dgm:t>
        <a:bodyPr rtlCol="0"/>
        <a:lstStyle/>
        <a:p>
          <a:pPr rtl="0"/>
          <a:endParaRPr lang="pl-PL" noProof="0" dirty="0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F258FD-D1EC-4D06-9C56-BCC70A6BDDCB}" type="pres">
      <dgm:prSet presAssocID="{3E302E9D-FAE8-47DC-94C6-3C32948DDC58}" presName="centerShape" presStyleLbl="node0" presStyleIdx="0" presStyleCnt="1"/>
      <dgm:spPr/>
    </dgm:pt>
    <dgm:pt modelId="{A3C38A0F-52EA-493F-8BD7-EAEC1AE99CB6}" type="pres">
      <dgm:prSet presAssocID="{4A94DC72-3913-4A63-A376-2160E1199692}" presName="parTrans" presStyleLbl="sibTrans2D1" presStyleIdx="0" presStyleCnt="4"/>
      <dgm:spPr/>
    </dgm:pt>
    <dgm:pt modelId="{F13507E5-6F28-4202-95F3-A3C56E25B301}" type="pres">
      <dgm:prSet presAssocID="{4A94DC72-3913-4A63-A376-2160E1199692}" presName="connectorText" presStyleLbl="sibTrans2D1" presStyleIdx="0" presStyleCnt="4"/>
      <dgm:spPr/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</dgm:pt>
    <dgm:pt modelId="{6692948A-20AD-4E18-B833-65A5C7A04432}" type="pres">
      <dgm:prSet presAssocID="{80D8E021-65F4-4C16-B563-A60F95C9C20A}" presName="parTrans" presStyleLbl="sibTrans2D1" presStyleIdx="1" presStyleCnt="4"/>
      <dgm:spPr/>
    </dgm:pt>
    <dgm:pt modelId="{03D79A97-AA58-4F67-8F80-27E5F9CBC896}" type="pres">
      <dgm:prSet presAssocID="{80D8E021-65F4-4C16-B563-A60F95C9C20A}" presName="connectorText" presStyleLbl="sibTrans2D1" presStyleIdx="1" presStyleCnt="4"/>
      <dgm:spPr/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</dgm:pt>
    <dgm:pt modelId="{6F0CD613-B859-42A2-B779-B689A9C2E97D}" type="pres">
      <dgm:prSet presAssocID="{06F92D0F-BA7C-4371-AC94-AAE3D8A83FF2}" presName="parTrans" presStyleLbl="sibTrans2D1" presStyleIdx="2" presStyleCnt="4"/>
      <dgm:spPr/>
    </dgm:pt>
    <dgm:pt modelId="{E892800B-F5E1-4AF3-A0AF-EEF4DF30EC5E}" type="pres">
      <dgm:prSet presAssocID="{06F92D0F-BA7C-4371-AC94-AAE3D8A83FF2}" presName="connectorText" presStyleLbl="sibTrans2D1" presStyleIdx="2" presStyleCnt="4"/>
      <dgm:spPr/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</dgm:pt>
    <dgm:pt modelId="{BCFDFF25-F2E7-48EE-9D65-A9BA155A4ACB}" type="pres">
      <dgm:prSet presAssocID="{0F7F63C8-BB26-46C8-9F76-A91D5A713A59}" presName="parTrans" presStyleLbl="sibTrans2D1" presStyleIdx="3" presStyleCnt="4"/>
      <dgm:spPr/>
    </dgm:pt>
    <dgm:pt modelId="{8DBD129C-C7A8-4A4C-91AC-BED930E0B115}" type="pres">
      <dgm:prSet presAssocID="{0F7F63C8-BB26-46C8-9F76-A91D5A713A59}" presName="connectorText" presStyleLbl="sibTrans2D1" presStyleIdx="3" presStyleCnt="4"/>
      <dgm:spPr/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</dgm:pt>
  </dgm:ptLst>
  <dgm:cxnLst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noProof="0" dirty="0"/>
            <a:t>Pozycja</a:t>
          </a:r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noProof="0" dirty="0"/>
            <a:t>Tekst</a:t>
          </a:r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noProof="0" dirty="0"/>
            <a:t>Pozycja</a:t>
          </a:r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noProof="0" dirty="0"/>
            <a:t>Tekst</a:t>
          </a:r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noProof="0" dirty="0"/>
            <a:t>Pozycja</a:t>
          </a:r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noProof="0" dirty="0"/>
            <a:t>Tekst</a:t>
          </a:r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noProof="0" dirty="0"/>
            <a:t>Pozycja</a:t>
          </a:r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noProof="0" dirty="0"/>
            <a:t>Tekst</a:t>
          </a:r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rtlCol="0" anchor="t" anchorCtr="0">
          <a:noAutofit/>
        </a:bodyPr>
        <a:lstStyle/>
        <a:p>
          <a:pPr marL="0" lvl="0" indent="0" algn="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noProof="0" dirty="0"/>
            <a:t>Pozycja</a:t>
          </a:r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rtlCol="0" anchor="t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700" kern="1200" noProof="0" dirty="0"/>
            <a:t>Tekst</a:t>
          </a:r>
        </a:p>
      </dsp:txBody>
      <dsp:txXfrm>
        <a:off x="8113887" y="678435"/>
        <a:ext cx="1391903" cy="224199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noProof="0" dirty="0"/>
            <a:t>Pozycja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noProof="0" dirty="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noProof="0" dirty="0"/>
            <a:t>Pozycja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noProof="0" dirty="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noProof="0" dirty="0"/>
            <a:t>Pozycja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noProof="0" dirty="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noProof="0" dirty="0"/>
            <a:t>Pozycja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kern="1200" noProof="0" dirty="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noProof="0" dirty="0"/>
            <a:t>Pozycja</a:t>
          </a:r>
        </a:p>
      </dsp:txBody>
      <dsp:txXfrm>
        <a:off x="1146391" y="1464904"/>
        <a:ext cx="669053" cy="669053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65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259C12-F801-4B0E-A004-5C8B6120FBF2}" type="datetime1">
              <a:rPr lang="pl-PL" smtClean="0"/>
              <a:t>10.09.2021</a:t>
            </a:fld>
            <a:endParaRPr lang="pl-PL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5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456EB5-28F6-48FA-99EF-0AD13E3712B9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9.xml.rels>&#65279;<?xml version="1.0" encoding="utf-8"?><Relationships xmlns="http://schemas.openxmlformats.org/package/2006/relationships"><Relationship Type="http://schemas.openxmlformats.org/officeDocument/2006/relationships/slide" Target="/ppt/slides/slide1019.xml" Id="rId2" /><Relationship Type="http://schemas.openxmlformats.org/officeDocument/2006/relationships/notesMaster" Target="/ppt/notesMasters/notesMaster11.xml" Id="rId1" /></Relationships>
</file>

<file path=ppt/notesSlides/_rels/notesSlide1114.xml.rels>&#65279;<?xml version="1.0" encoding="utf-8"?><Relationships xmlns="http://schemas.openxmlformats.org/package/2006/relationships"><Relationship Type="http://schemas.openxmlformats.org/officeDocument/2006/relationships/slide" Target="/ppt/slides/slide1114.xml" Id="rId2" /><Relationship Type="http://schemas.openxmlformats.org/officeDocument/2006/relationships/notesMaster" Target="/ppt/notesMasters/notesMaster11.xml" Id="rId1" /></Relationships>
</file>

<file path=ppt/notesSlides/_rels/notesSlide113.xml.rels>&#65279;<?xml version="1.0" encoding="utf-8"?><Relationships xmlns="http://schemas.openxmlformats.org/package/2006/relationships"><Relationship Type="http://schemas.openxmlformats.org/officeDocument/2006/relationships/slide" Target="/ppt/slides/slide113.xml" Id="rId2" /><Relationship Type="http://schemas.openxmlformats.org/officeDocument/2006/relationships/notesMaster" Target="/ppt/notesMasters/notesMaster11.xml" Id="rId1" /></Relationships>
</file>

<file path=ppt/notesSlides/_rels/notesSlide128.xml.rels>&#65279;<?xml version="1.0" encoding="utf-8"?><Relationships xmlns="http://schemas.openxmlformats.org/package/2006/relationships"><Relationship Type="http://schemas.openxmlformats.org/officeDocument/2006/relationships/slide" Target="/ppt/slides/slide128.xml" Id="rId2" /><Relationship Type="http://schemas.openxmlformats.org/officeDocument/2006/relationships/notesMaster" Target="/ppt/notesMasters/notesMaster11.xml" Id="rId1" /></Relationships>
</file>

<file path=ppt/notesSlides/_rels/notesSlide137.xml.rels>&#65279;<?xml version="1.0" encoding="utf-8"?><Relationships xmlns="http://schemas.openxmlformats.org/package/2006/relationships"><Relationship Type="http://schemas.openxmlformats.org/officeDocument/2006/relationships/slide" Target="/ppt/slides/slide137.xml" Id="rId2" /><Relationship Type="http://schemas.openxmlformats.org/officeDocument/2006/relationships/notesMaster" Target="/ppt/notesMasters/notesMaster11.xml" Id="rId1" /></Relationships>
</file>

<file path=ppt/notesSlides/_rels/notesSlide143.xml.rels>&#65279;<?xml version="1.0" encoding="utf-8"?><Relationships xmlns="http://schemas.openxmlformats.org/package/2006/relationships"><Relationship Type="http://schemas.openxmlformats.org/officeDocument/2006/relationships/slide" Target="/ppt/slides/slide143.xml" Id="rId2" /><Relationship Type="http://schemas.openxmlformats.org/officeDocument/2006/relationships/notesMaster" Target="/ppt/notesMasters/notesMaster11.xml" Id="rId1" /></Relationships>
</file>

<file path=ppt/notesSlides/_rels/notesSlide1517.xml.rels>&#65279;<?xml version="1.0" encoding="utf-8"?><Relationships xmlns="http://schemas.openxmlformats.org/package/2006/relationships"><Relationship Type="http://schemas.openxmlformats.org/officeDocument/2006/relationships/slide" Target="/ppt/slides/slide1517.xml" Id="rId2" /><Relationship Type="http://schemas.openxmlformats.org/officeDocument/2006/relationships/notesMaster" Target="/ppt/notesMasters/notesMaster11.xml" Id="rId1" /></Relationships>
</file>

<file path=ppt/notesSlides/_rels/notesSlide169.xml.rels>&#65279;<?xml version="1.0" encoding="utf-8"?><Relationships xmlns="http://schemas.openxmlformats.org/package/2006/relationships"><Relationship Type="http://schemas.openxmlformats.org/officeDocument/2006/relationships/slide" Target="/ppt/slides/slide169.xml" Id="rId2" /><Relationship Type="http://schemas.openxmlformats.org/officeDocument/2006/relationships/notesMaster" Target="/ppt/notesMasters/notesMaster11.xml" Id="rId1" /></Relationships>
</file>

<file path=ppt/notesSlides/_rels/notesSlide174.xml.rels>&#65279;<?xml version="1.0" encoding="utf-8"?><Relationships xmlns="http://schemas.openxmlformats.org/package/2006/relationships"><Relationship Type="http://schemas.openxmlformats.org/officeDocument/2006/relationships/slide" Target="/ppt/slides/slide174.xml" Id="rId2" /><Relationship Type="http://schemas.openxmlformats.org/officeDocument/2006/relationships/notesMaster" Target="/ppt/notesMasters/notesMaster11.xml" Id="rId1" /></Relationships>
</file>

<file path=ppt/notesSlides/_rels/notesSlide1820.xml.rels>&#65279;<?xml version="1.0" encoding="utf-8"?><Relationships xmlns="http://schemas.openxmlformats.org/package/2006/relationships"><Relationship Type="http://schemas.openxmlformats.org/officeDocument/2006/relationships/slide" Target="/ppt/slides/slide1820.xml" Id="rId2" /><Relationship Type="http://schemas.openxmlformats.org/officeDocument/2006/relationships/notesMaster" Target="/ppt/notesMasters/notesMaster11.xml" Id="rId1" /></Relationships>
</file>

<file path=ppt/notesSlides/_rels/notesSlide1915.xml.rels>&#65279;<?xml version="1.0" encoding="utf-8"?><Relationships xmlns="http://schemas.openxmlformats.org/package/2006/relationships"><Relationship Type="http://schemas.openxmlformats.org/officeDocument/2006/relationships/slide" Target="/ppt/slides/slide1915.xml" Id="rId2" /><Relationship Type="http://schemas.openxmlformats.org/officeDocument/2006/relationships/notesMaster" Target="/ppt/notesMasters/notesMaster11.xml" Id="rId1" /></Relationships>
</file>

<file path=ppt/notesSlides/_rels/notesSlide2012.xml.rels>&#65279;<?xml version="1.0" encoding="utf-8"?><Relationships xmlns="http://schemas.openxmlformats.org/package/2006/relationships"><Relationship Type="http://schemas.openxmlformats.org/officeDocument/2006/relationships/slide" Target="/ppt/slides/slide2012.xml" Id="rId2" /><Relationship Type="http://schemas.openxmlformats.org/officeDocument/2006/relationships/notesMaster" Target="/ppt/notesMasters/notesMaster11.xml" Id="rId1" /></Relationships>
</file>

<file path=ppt/notesSlides/_rels/notesSlide210.xml.rels>&#65279;<?xml version="1.0" encoding="utf-8"?><Relationships xmlns="http://schemas.openxmlformats.org/package/2006/relationships"><Relationship Type="http://schemas.openxmlformats.org/officeDocument/2006/relationships/slide" Target="/ppt/slides/slide210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5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8.xml.rels>&#65279;<?xml version="1.0" encoding="utf-8"?><Relationships xmlns="http://schemas.openxmlformats.org/package/2006/relationships"><Relationship Type="http://schemas.openxmlformats.org/officeDocument/2006/relationships/slide" Target="/ppt/slides/slide518.xml" Id="rId2" /><Relationship Type="http://schemas.openxmlformats.org/officeDocument/2006/relationships/notesMaster" Target="/ppt/notesMasters/notesMaster11.xml" Id="rId1" /></Relationships>
</file>

<file path=ppt/notesSlides/_rels/notesSlide616.xml.rels>&#65279;<?xml version="1.0" encoding="utf-8"?><Relationships xmlns="http://schemas.openxmlformats.org/package/2006/relationships"><Relationship Type="http://schemas.openxmlformats.org/officeDocument/2006/relationships/slide" Target="/ppt/slides/slide616.xml" Id="rId2" /><Relationship Type="http://schemas.openxmlformats.org/officeDocument/2006/relationships/notesMaster" Target="/ppt/notesMasters/notesMaster11.xml" Id="rId1" /></Relationships>
</file>

<file path=ppt/notesSlides/_rels/notesSlide711.xml.rels>&#65279;<?xml version="1.0" encoding="utf-8"?><Relationships xmlns="http://schemas.openxmlformats.org/package/2006/relationships"><Relationship Type="http://schemas.openxmlformats.org/officeDocument/2006/relationships/slide" Target="/ppt/slides/slide711.xml" Id="rId2" /><Relationship Type="http://schemas.openxmlformats.org/officeDocument/2006/relationships/notesMaster" Target="/ppt/notesMasters/notesMaster11.xml" Id="rId1" /></Relationships>
</file>

<file path=ppt/notesSlides/_rels/notesSlide86.xml.rels>&#65279;<?xml version="1.0" encoding="utf-8"?><Relationships xmlns="http://schemas.openxmlformats.org/package/2006/relationships"><Relationship Type="http://schemas.openxmlformats.org/officeDocument/2006/relationships/slide" Target="/ppt/slides/slide86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notesSlides/notesSlide1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Ten szablon został zaprojektowany tak, aby każdy członek zespołu projektu miał zestaw slajdów z własnym motywem. Członkowie, oto jak dodać nowy slajd tylko do własnego zestawu: </a:t>
            </a:r>
          </a:p>
          <a:p>
            <a:pPr rtl="0"/>
            <a:br>
              <a:rPr lang="pl-PL"/>
            </a:br>
            <a:r>
              <a:rPr lang="pl-PL"/>
              <a:t>Oznacz miejsce, w którym chcesz dodać slajd: Wybierz istniejący w okienku Miniatury, kliknij przycisk Nowy slajd, a następnie wybierz układ. Nowy slajd będzie miał ten sam motyw jak pozostałe slajdy w zestawie. </a:t>
            </a:r>
          </a:p>
          <a:p>
            <a:pPr rtl="0"/>
            <a:endParaRPr lang="pl-PL"/>
          </a:p>
          <a:p>
            <a:pPr rtl="0"/>
            <a:r>
              <a:rPr lang="pl-PL"/>
              <a:t>Ostrożnie! Nie zirytuj innych osób prowadzących przypadkową zmianą ich motywów. Może się tak zdarzyć, jeśli wybierzesz inny motyw z karty Projektowanie, może to spowodować zmianę wyglądu wszystkich slajdów w prezentacji. 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7" name="Obraz slajdu — symbol zastępczy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5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380098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8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9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2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72305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slideLayouts/_rels/slideLayout103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1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2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32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4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53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62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7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8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19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0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22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3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2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6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7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8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9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0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1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2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32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356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65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75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86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96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06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15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34.xml" Id="rId1" /></Relationships>
</file>

<file path=ppt/slideLayouts/_rels/slideLayout4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3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436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46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56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65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75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86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96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05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1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523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2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534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4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54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64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74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839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43.xml" Id="rId1" /></Relationships>
</file>

<file path=ppt/slideLayouts/_rels/slideLayout593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05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14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4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634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43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55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64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74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8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722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2.xml" Id="rId1" /></Relationships>
</file>

<file path=ppt/slideLayouts/_rels/slideLayout81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9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slideLayout10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E4CFAD-BF8A-41D2-8BAE-3296A7D2966D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13C41C-83B0-4356-812F-F1D16C6D6CD1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3238BF-15AB-455A-B860-D2DD5660E981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6" name="Pole 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2E7802-9860-4B37-AE3A-D9C9AD28DA65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2AED2C-AA3F-4C98-8F39-5DBE26BDD33A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ABEAD8-B098-4315-AF58-8B4F4590B764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073EE8-18E4-4871-9FBA-8C56345F50DC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6FBF74-BF4A-4A8C-A927-DEE5267EB413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C9454F06-7153-4BC0-860E-656924C6CF44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34F793-3914-4482-9FC6-637FDF49EB0F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D68F01-9696-48F8-9BE5-5EDDF470E9DA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170955-EB26-439B-B080-323FA7126F8B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58AAB0-66DD-4007-A08F-20403D191755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6BED22-5B68-47A1-AB9F-78EEF0FE22CD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FE7CC3-CEDC-46A6-A1FC-74ED7F8FA9AC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31BF34-049D-4641-AE8C-4A3CF2B82C3F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BE5273-9E60-491A-A87C-D1D2DA6204BF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E30393-1BF7-42BF-8B5A-E0272D28ABD6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480AFB-48F9-4D70-A0DE-33F24645490F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666A5B-C2E5-4177-9C59-37AEBC04AECC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CE600B-2A0F-4673-9EAD-D7EB7E33619A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078C75-4084-4558-AA2C-EB8DD712B8AB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6" name="Pole 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A1E08D-E6FE-40ED-A1E7-4DDB698662B6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AD426C-2B27-438D-8102-271200D57899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78C9C0-AF35-410F-9671-FD1D0CE33F8A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C392D4-DF70-4AD3-8EF3-77380089D983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70853F-C70A-463D-A3DE-A94DB20E98A1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86286410-D130-414E-B8A8-1EA75FFF8C93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B85BBA-E0B8-49F4-9478-35E011F32FA1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3FE1CA-22F3-443C-9659-9243099F9A14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1B91AE-C2CE-434A-8489-C7CD10E40296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D3AE4D-717A-4CDC-A8FF-A973F20D39A9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BD2F25-4E78-4B96-8BE7-CF9F5D34F711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E8B417-742A-409F-A060-3841148BF67D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E7E33D-00B6-472D-93F4-4DDC84837CA8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97B51-1833-4D48-AF2E-6BBC4539E21B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FD5EDB-6BFD-433F-BC76-BC7451F69FF7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E80EDD-39BC-49EB-86BF-56295BAB8BE5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CD5B3E-C75B-4B6B-B1FE-B912A6822295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5B9038-0534-4775-B65C-90927FE8F16C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717822-D3CC-4488-AC7C-49AF48C69BCA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6" name="Pole 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EDC644-A760-4DE5-8E99-A29FA235D7E4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BD6C65-7AFD-44B4-9712-034E4EBA527C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67653-6FA9-471E-B540-63FAAB30CC26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EE8FA-C27F-4562-9E41-76B95E1873AC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40E42F37-19DA-445A-B6C6-C7DA9D27993E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6A5D13-BC07-4AD1-9F7A-2E0CC58C6C26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1EDBFC-1463-4AF9-8E03-B15FF30FA7BE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16D339-76A8-448A-B7E3-2DD738AD1EBA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0C2298-549D-48DA-915C-76C5F06B2EE7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D35FEF-BD1E-4142-ADD9-280568A5BCCB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az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B5A072-0590-4089-A3B9-23450C3C07BB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600CA7-0E85-42C6-825F-2D2B036EF217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D9DA4E-BCDE-43E1-AFCE-59F2E6AFF575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A2F3A3-595E-41AE-8374-C19569B50B60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ADCA5C-FBA6-40E5-B26C-4FA350DD50DA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B6BF9B-412B-4682-8519-7F657D79CB83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2F1F9D-6DBF-49CE-B955-DF952F049C25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az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rostoką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D7FF82-4FC8-4776-A04C-CD4DAD2F9BB2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az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ostoką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52C9B4-6E10-4840-86FA-4C6E8DB24D88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6" name="Pole tekstow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az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Prostoką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B52D8D-3DC2-40E2-9B34-5EEC14BED3E6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az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Prostoką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ytuł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CA71D1-1688-4D2C-8D5F-0CA4C8CA5DEC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umna z 3 obraz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az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Prostokąt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Prostoką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ytuł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646346-01AD-465A-B70D-D43EBA8E0422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az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99F8D7-25CA-4AF6-A7DE-61DE86DD0A26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rostoką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2C7A7858-FA2D-4EEE-8581-51E828225828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AE9844-B1A8-418E-B3A3-E5F50F6CF1FE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D05C76-F58B-4505-9DB4-FD90097B5CA8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az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0C0420-403B-4AA3-A1B1-B6D7CA27891A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9.xml" Id="rId8" /><Relationship Type="http://schemas.openxmlformats.org/officeDocument/2006/relationships/slideLayout" Target="/ppt/slideLayouts/slideLayout1320.xml" Id="rId13" /><Relationship Type="http://schemas.openxmlformats.org/officeDocument/2006/relationships/theme" Target="/ppt/theme/theme13.xml" Id="rId18" /><Relationship Type="http://schemas.openxmlformats.org/officeDocument/2006/relationships/slideLayout" Target="/ppt/slideLayouts/slideLayout321.xml" Id="rId3" /><Relationship Type="http://schemas.openxmlformats.org/officeDocument/2006/relationships/slideLayout" Target="/ppt/slideLayouts/slideLayout722.xml" Id="rId7" /><Relationship Type="http://schemas.openxmlformats.org/officeDocument/2006/relationships/slideLayout" Target="/ppt/slideLayouts/slideLayout1223.xml" Id="rId12" /><Relationship Type="http://schemas.openxmlformats.org/officeDocument/2006/relationships/slideLayout" Target="/ppt/slideLayouts/slideLayout1724.xml" Id="rId17" /><Relationship Type="http://schemas.openxmlformats.org/officeDocument/2006/relationships/slideLayout" Target="/ppt/slideLayouts/slideLayout218.xml" Id="rId2" /><Relationship Type="http://schemas.openxmlformats.org/officeDocument/2006/relationships/slideLayout" Target="/ppt/slideLayouts/slideLayout1625.xml" Id="rId16" /><Relationship Type="http://schemas.openxmlformats.org/officeDocument/2006/relationships/slideLayout" Target="/ppt/slideLayouts/slideLayout126.xml" Id="rId1" /><Relationship Type="http://schemas.openxmlformats.org/officeDocument/2006/relationships/slideLayout" Target="/ppt/slideLayouts/slideLayout627.xml" Id="rId6" /><Relationship Type="http://schemas.openxmlformats.org/officeDocument/2006/relationships/slideLayout" Target="/ppt/slideLayouts/slideLayout1128.xml" Id="rId11" /><Relationship Type="http://schemas.openxmlformats.org/officeDocument/2006/relationships/slideLayout" Target="/ppt/slideLayouts/slideLayout529.xml" Id="rId5" /><Relationship Type="http://schemas.openxmlformats.org/officeDocument/2006/relationships/slideLayout" Target="/ppt/slideLayouts/slideLayout1530.xml" Id="rId15" /><Relationship Type="http://schemas.openxmlformats.org/officeDocument/2006/relationships/slideLayout" Target="/ppt/slideLayouts/slideLayout1031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32.xml" Id="rId4" /><Relationship Type="http://schemas.openxmlformats.org/officeDocument/2006/relationships/slideLayout" Target="/ppt/slideLayouts/slideLayout933.xml" Id="rId9" /><Relationship Type="http://schemas.openxmlformats.org/officeDocument/2006/relationships/slideLayout" Target="/ppt/slideLayouts/slideLayout1434.xml" Id="rId14" /></Relationships>
</file>

<file path=ppt/slideMasters/_rels/slideMaster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52.xml" Id="rId8" /><Relationship Type="http://schemas.openxmlformats.org/officeDocument/2006/relationships/slideLayout" Target="/ppt/slideLayouts/slideLayout303.xml" Id="rId13" /><Relationship Type="http://schemas.openxmlformats.org/officeDocument/2006/relationships/theme" Target="/ppt/theme/theme22.xml" Id="rId18" /><Relationship Type="http://schemas.openxmlformats.org/officeDocument/2006/relationships/slideLayout" Target="/ppt/slideLayouts/slideLayout204.xml" Id="rId3" /><Relationship Type="http://schemas.openxmlformats.org/officeDocument/2006/relationships/slideLayout" Target="/ppt/slideLayouts/slideLayout245.xml" Id="rId7" /><Relationship Type="http://schemas.openxmlformats.org/officeDocument/2006/relationships/slideLayout" Target="/ppt/slideLayouts/slideLayout296.xml" Id="rId12" /><Relationship Type="http://schemas.openxmlformats.org/officeDocument/2006/relationships/slideLayout" Target="/ppt/slideLayouts/slideLayout347.xml" Id="rId17" /><Relationship Type="http://schemas.openxmlformats.org/officeDocument/2006/relationships/slideLayout" Target="/ppt/slideLayouts/slideLayout191.xml" Id="rId2" /><Relationship Type="http://schemas.openxmlformats.org/officeDocument/2006/relationships/slideLayout" Target="/ppt/slideLayouts/slideLayout338.xml" Id="rId16" /><Relationship Type="http://schemas.openxmlformats.org/officeDocument/2006/relationships/slideLayout" Target="/ppt/slideLayouts/slideLayout189.xml" Id="rId1" /><Relationship Type="http://schemas.openxmlformats.org/officeDocument/2006/relationships/slideLayout" Target="/ppt/slideLayouts/slideLayout2310.xml" Id="rId6" /><Relationship Type="http://schemas.openxmlformats.org/officeDocument/2006/relationships/slideLayout" Target="/ppt/slideLayouts/slideLayout2811.xml" Id="rId11" /><Relationship Type="http://schemas.openxmlformats.org/officeDocument/2006/relationships/slideLayout" Target="/ppt/slideLayouts/slideLayout2212.xml" Id="rId5" /><Relationship Type="http://schemas.openxmlformats.org/officeDocument/2006/relationships/slideLayout" Target="/ppt/slideLayouts/slideLayout3213.xml" Id="rId15" /><Relationship Type="http://schemas.openxmlformats.org/officeDocument/2006/relationships/slideLayout" Target="/ppt/slideLayouts/slideLayout27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2115.xml" Id="rId4" /><Relationship Type="http://schemas.openxmlformats.org/officeDocument/2006/relationships/slideLayout" Target="/ppt/slideLayouts/slideLayout2616.xml" Id="rId9" /><Relationship Type="http://schemas.openxmlformats.org/officeDocument/2006/relationships/slideLayout" Target="/ppt/slideLayouts/slideLayout3117.xml" Id="rId14" /></Relationships>
</file>

<file path=ppt/slideMasters/_rels/slideMaster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252.xml" Id="rId8" /><Relationship Type="http://schemas.openxmlformats.org/officeDocument/2006/relationships/slideLayout" Target="/ppt/slideLayouts/slideLayout4753.xml" Id="rId13" /><Relationship Type="http://schemas.openxmlformats.org/officeDocument/2006/relationships/theme" Target="/ppt/theme/theme36.xml" Id="rId18" /><Relationship Type="http://schemas.openxmlformats.org/officeDocument/2006/relationships/slideLayout" Target="/ppt/slideLayouts/slideLayout3754.xml" Id="rId3" /><Relationship Type="http://schemas.openxmlformats.org/officeDocument/2006/relationships/slideLayout" Target="/ppt/slideLayouts/slideLayout4155.xml" Id="rId7" /><Relationship Type="http://schemas.openxmlformats.org/officeDocument/2006/relationships/slideLayout" Target="/ppt/slideLayouts/slideLayout4656.xml" Id="rId12" /><Relationship Type="http://schemas.openxmlformats.org/officeDocument/2006/relationships/slideLayout" Target="/ppt/slideLayouts/slideLayout5157.xml" Id="rId17" /><Relationship Type="http://schemas.openxmlformats.org/officeDocument/2006/relationships/slideLayout" Target="/ppt/slideLayouts/slideLayout3658.xml" Id="rId2" /><Relationship Type="http://schemas.openxmlformats.org/officeDocument/2006/relationships/slideLayout" Target="/ppt/slideLayouts/slideLayout5059.xml" Id="rId16" /><Relationship Type="http://schemas.openxmlformats.org/officeDocument/2006/relationships/slideLayout" Target="/ppt/slideLayouts/slideLayout3560.xml" Id="rId1" /><Relationship Type="http://schemas.openxmlformats.org/officeDocument/2006/relationships/slideLayout" Target="/ppt/slideLayouts/slideLayout4061.xml" Id="rId6" /><Relationship Type="http://schemas.openxmlformats.org/officeDocument/2006/relationships/slideLayout" Target="/ppt/slideLayouts/slideLayout4562.xml" Id="rId11" /><Relationship Type="http://schemas.openxmlformats.org/officeDocument/2006/relationships/slideLayout" Target="/ppt/slideLayouts/slideLayout3963.xml" Id="rId5" /><Relationship Type="http://schemas.openxmlformats.org/officeDocument/2006/relationships/slideLayout" Target="/ppt/slideLayouts/slideLayout4964.xml" Id="rId15" /><Relationship Type="http://schemas.openxmlformats.org/officeDocument/2006/relationships/slideLayout" Target="/ppt/slideLayouts/slideLayout4465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3866.xml" Id="rId4" /><Relationship Type="http://schemas.openxmlformats.org/officeDocument/2006/relationships/slideLayout" Target="/ppt/slideLayouts/slideLayout4367.xml" Id="rId9" /><Relationship Type="http://schemas.openxmlformats.org/officeDocument/2006/relationships/slideLayout" Target="/ppt/slideLayouts/slideLayout4868.xml" Id="rId14" /></Relationships>
</file>

<file path=ppt/slideMasters/_rels/slideMaster43.xml.rels>&#65279;<?xml version="1.0" encoding="utf-8"?><Relationships xmlns="http://schemas.openxmlformats.org/package/2006/relationships"><Relationship Type="http://schemas.openxmlformats.org/officeDocument/2006/relationships/slideLayout" Target="/ppt/slideLayouts/slideLayout5936.xml" Id="rId8" /><Relationship Type="http://schemas.openxmlformats.org/officeDocument/2006/relationships/slideLayout" Target="/ppt/slideLayouts/slideLayout6437.xml" Id="rId13" /><Relationship Type="http://schemas.openxmlformats.org/officeDocument/2006/relationships/theme" Target="/ppt/theme/theme44.xml" Id="rId18" /><Relationship Type="http://schemas.openxmlformats.org/officeDocument/2006/relationships/slideLayout" Target="/ppt/slideLayouts/slideLayout5438.xml" Id="rId3" /><Relationship Type="http://schemas.openxmlformats.org/officeDocument/2006/relationships/slideLayout" Target="/ppt/slideLayouts/slideLayout5839.xml" Id="rId7" /><Relationship Type="http://schemas.openxmlformats.org/officeDocument/2006/relationships/slideLayout" Target="/ppt/slideLayouts/slideLayout6340.xml" Id="rId12" /><Relationship Type="http://schemas.openxmlformats.org/officeDocument/2006/relationships/slideLayout" Target="/ppt/slideLayouts/slideLayout6841.xml" Id="rId17" /><Relationship Type="http://schemas.openxmlformats.org/officeDocument/2006/relationships/slideLayout" Target="/ppt/slideLayouts/slideLayout5342.xml" Id="rId2" /><Relationship Type="http://schemas.openxmlformats.org/officeDocument/2006/relationships/slideLayout" Target="/ppt/slideLayouts/slideLayout6743.xml" Id="rId16" /><Relationship Type="http://schemas.openxmlformats.org/officeDocument/2006/relationships/slideLayout" Target="/ppt/slideLayouts/slideLayout5235.xml" Id="rId1" /><Relationship Type="http://schemas.openxmlformats.org/officeDocument/2006/relationships/slideLayout" Target="/ppt/slideLayouts/slideLayout5744.xml" Id="rId6" /><Relationship Type="http://schemas.openxmlformats.org/officeDocument/2006/relationships/slideLayout" Target="/ppt/slideLayouts/slideLayout6245.xml" Id="rId11" /><Relationship Type="http://schemas.openxmlformats.org/officeDocument/2006/relationships/slideLayout" Target="/ppt/slideLayouts/slideLayout5646.xml" Id="rId5" /><Relationship Type="http://schemas.openxmlformats.org/officeDocument/2006/relationships/slideLayout" Target="/ppt/slideLayouts/slideLayout6647.xml" Id="rId15" /><Relationship Type="http://schemas.openxmlformats.org/officeDocument/2006/relationships/slideLayout" Target="/ppt/slideLayouts/slideLayout6148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5549.xml" Id="rId4" /><Relationship Type="http://schemas.openxmlformats.org/officeDocument/2006/relationships/slideLayout" Target="/ppt/slideLayouts/slideLayout6050.xml" Id="rId9" /><Relationship Type="http://schemas.openxmlformats.org/officeDocument/2006/relationships/slideLayout" Target="/ppt/slideLayouts/slideLayout6551.xml" Id="rId14" /></Relationships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43CC620-AAE1-4945-91EE-8436DD3B612B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F6948AD-0AFB-45F7-B775-B29E685048C4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E887D3D-4EFC-413E-9DD6-85E79AED4669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5F8D9E9-589D-406E-A0BA-409C8C71A889}" type="datetime1">
              <a:rPr lang="pl-PL" noProof="0" smtClean="0"/>
              <a:t>10.09.2021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9.xml.rels>&#65279;<?xml version="1.0" encoding="utf-8"?><Relationships xmlns="http://schemas.openxmlformats.org/package/2006/relationships"><Relationship Type="http://schemas.openxmlformats.org/officeDocument/2006/relationships/notesSlide" Target="/ppt/notesSlides/notesSlide1019.xml" Id="rId2" /><Relationship Type="http://schemas.openxmlformats.org/officeDocument/2006/relationships/slideLayout" Target="/ppt/slideLayouts/slideLayout3560.xml" Id="rId1" /></Relationships>
</file>

<file path=ppt/slides/_rels/slide1114.xml.rels>&#65279;<?xml version="1.0" encoding="utf-8"?><Relationships xmlns="http://schemas.openxmlformats.org/package/2006/relationships"><Relationship Type="http://schemas.openxmlformats.org/officeDocument/2006/relationships/notesSlide" Target="/ppt/notesSlides/notesSlide1114.xml" Id="rId2" /><Relationship Type="http://schemas.openxmlformats.org/officeDocument/2006/relationships/slideLayout" Target="/ppt/slideLayouts/slideLayout3963.xml" Id="rId1" /></Relationships>
</file>

<file path=ppt/slides/_rels/slide113.xml.rels>&#65279;<?xml version="1.0" encoding="utf-8"?><Relationships xmlns="http://schemas.openxmlformats.org/package/2006/relationships"><Relationship Type="http://schemas.openxmlformats.org/officeDocument/2006/relationships/notesSlide" Target="/ppt/notesSlides/notesSlide113.xml" Id="rId2" /><Relationship Type="http://schemas.openxmlformats.org/officeDocument/2006/relationships/slideLayout" Target="/ppt/slideLayouts/slideLayout189.xml" Id="rId1" /></Relationships>
</file>

<file path=ppt/slides/_rels/slide128.xml.rels>&#65279;<?xml version="1.0" encoding="utf-8"?><Relationships xmlns="http://schemas.openxmlformats.org/package/2006/relationships"><Relationship Type="http://schemas.openxmlformats.org/officeDocument/2006/relationships/diagramData" Target="/ppt/diagrams/data22.xml" Id="rId3" /><Relationship Type="http://schemas.microsoft.com/office/2007/relationships/diagramDrawing" Target="/ppt/diagrams/drawing22.xml" Id="rId7" /><Relationship Type="http://schemas.openxmlformats.org/officeDocument/2006/relationships/notesSlide" Target="/ppt/notesSlides/notesSlide128.xml" Id="rId2" /><Relationship Type="http://schemas.openxmlformats.org/officeDocument/2006/relationships/slideLayout" Target="/ppt/slideLayouts/slideLayout4252.xml" Id="rId1" /><Relationship Type="http://schemas.openxmlformats.org/officeDocument/2006/relationships/diagramColors" Target="/ppt/diagrams/colors22.xml" Id="rId6" /><Relationship Type="http://schemas.openxmlformats.org/officeDocument/2006/relationships/diagramQuickStyle" Target="/ppt/diagrams/quickStyle22.xml" Id="rId5" /><Relationship Type="http://schemas.openxmlformats.org/officeDocument/2006/relationships/diagramLayout" Target="/ppt/diagrams/layout22.xml" Id="rId4" /></Relationships>
</file>

<file path=ppt/slides/_rels/slide137.xml.rels>&#65279;<?xml version="1.0" encoding="utf-8"?><Relationships xmlns="http://schemas.openxmlformats.org/package/2006/relationships"><Relationship Type="http://schemas.openxmlformats.org/officeDocument/2006/relationships/notesSlide" Target="/ppt/notesSlides/notesSlide137.xml" Id="rId2" /><Relationship Type="http://schemas.openxmlformats.org/officeDocument/2006/relationships/slideLayout" Target="/ppt/slideLayouts/slideLayout3658.xml" Id="rId1" /></Relationships>
</file>

<file path=ppt/slides/_rels/slide143.xml.rels>&#65279;<?xml version="1.0" encoding="utf-8"?><Relationships xmlns="http://schemas.openxmlformats.org/package/2006/relationships"><Relationship Type="http://schemas.openxmlformats.org/officeDocument/2006/relationships/notesSlide" Target="/ppt/notesSlides/notesSlide143.xml" Id="rId2" /><Relationship Type="http://schemas.openxmlformats.org/officeDocument/2006/relationships/slideLayout" Target="/ppt/slideLayouts/slideLayout5235.xml" Id="rId1" /></Relationships>
</file>

<file path=ppt/slides/_rels/slide1517.xml.rels>&#65279;<?xml version="1.0" encoding="utf-8"?><Relationships xmlns="http://schemas.openxmlformats.org/package/2006/relationships"><Relationship Type="http://schemas.openxmlformats.org/officeDocument/2006/relationships/notesSlide" Target="/ppt/notesSlides/notesSlide1517.xml" Id="rId2" /><Relationship Type="http://schemas.openxmlformats.org/officeDocument/2006/relationships/slideLayout" Target="/ppt/slideLayouts/slideLayout5646.xml" Id="rId1" /></Relationships>
</file>

<file path=ppt/slides/_rels/slide169.xml.rels>&#65279;<?xml version="1.0" encoding="utf-8"?><Relationships xmlns="http://schemas.openxmlformats.org/package/2006/relationships"><Relationship Type="http://schemas.openxmlformats.org/officeDocument/2006/relationships/chart" Target="/ppt/charts/chart23.xml" Id="rId3" /><Relationship Type="http://schemas.openxmlformats.org/officeDocument/2006/relationships/notesSlide" Target="/ppt/notesSlides/notesSlide169.xml" Id="rId2" /><Relationship Type="http://schemas.openxmlformats.org/officeDocument/2006/relationships/slideLayout" Target="/ppt/slideLayouts/slideLayout5342.xml" Id="rId1" /></Relationships>
</file>

<file path=ppt/slides/_rels/slide174.xml.rels>&#65279;<?xml version="1.0" encoding="utf-8"?><Relationships xmlns="http://schemas.openxmlformats.org/package/2006/relationships"><Relationship Type="http://schemas.openxmlformats.org/officeDocument/2006/relationships/chart" Target="/ppt/charts/chart32.xml" Id="rId3" /><Relationship Type="http://schemas.openxmlformats.org/officeDocument/2006/relationships/notesSlide" Target="/ppt/notesSlides/notesSlide174.xml" Id="rId2" /><Relationship Type="http://schemas.openxmlformats.org/officeDocument/2006/relationships/slideLayout" Target="/ppt/slideLayouts/slideLayout5936.xml" Id="rId1" /></Relationships>
</file>

<file path=ppt/slides/_rels/slide1820.xml.rels>&#65279;<?xml version="1.0" encoding="utf-8"?><Relationships xmlns="http://schemas.openxmlformats.org/package/2006/relationships"><Relationship Type="http://schemas.openxmlformats.org/officeDocument/2006/relationships/notesSlide" Target="/ppt/notesSlides/notesSlide1820.xml" Id="rId2" /><Relationship Type="http://schemas.openxmlformats.org/officeDocument/2006/relationships/slideLayout" Target="/ppt/slideLayouts/slideLayout189.xml" Id="rId1" /></Relationships>
</file>

<file path=ppt/slides/_rels/slide1915.xml.rels>&#65279;<?xml version="1.0" encoding="utf-8"?><Relationships xmlns="http://schemas.openxmlformats.org/package/2006/relationships"><Relationship Type="http://schemas.openxmlformats.org/officeDocument/2006/relationships/notesSlide" Target="/ppt/notesSlides/notesSlide1915.xml" Id="rId2" /><Relationship Type="http://schemas.openxmlformats.org/officeDocument/2006/relationships/slideLayout" Target="/ppt/slideLayouts/slideLayout191.xml" Id="rId1" /></Relationships>
</file>

<file path=ppt/slides/_rels/slide2012.xml.rels>&#65279;<?xml version="1.0" encoding="utf-8"?><Relationships xmlns="http://schemas.openxmlformats.org/package/2006/relationships"><Relationship Type="http://schemas.openxmlformats.org/officeDocument/2006/relationships/notesSlide" Target="/ppt/notesSlides/notesSlide2012.xml" Id="rId2" /><Relationship Type="http://schemas.openxmlformats.org/officeDocument/2006/relationships/slideLayout" Target="/ppt/slideLayouts/slideLayout191.xml" Id="rId1" /></Relationships>
</file>

<file path=ppt/slides/_rels/slide210.xml.rels>&#65279;<?xml version="1.0" encoding="utf-8"?><Relationships xmlns="http://schemas.openxmlformats.org/package/2006/relationships"><Relationship Type="http://schemas.openxmlformats.org/officeDocument/2006/relationships/notesSlide" Target="/ppt/notesSlides/notesSlide210.xml" Id="rId2" /><Relationship Type="http://schemas.openxmlformats.org/officeDocument/2006/relationships/slideLayout" Target="/ppt/slideLayouts/slideLayout191.xml" Id="rId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212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191.xml" Id="rId1" /></Relationships>
</file>

<file path=ppt/slides/_rels/slide518.xml.rels>&#65279;<?xml version="1.0" encoding="utf-8"?><Relationships xmlns="http://schemas.openxmlformats.org/package/2006/relationships"><Relationship Type="http://schemas.openxmlformats.org/officeDocument/2006/relationships/notesSlide" Target="/ppt/notesSlides/notesSlide518.xml" Id="rId2" /><Relationship Type="http://schemas.openxmlformats.org/officeDocument/2006/relationships/slideLayout" Target="/ppt/slideLayouts/slideLayout191.xml" Id="rId1" /></Relationships>
</file>

<file path=ppt/slides/_rels/slide616.xml.rels>&#65279;<?xml version="1.0" encoding="utf-8"?><Relationships xmlns="http://schemas.openxmlformats.org/package/2006/relationships"><Relationship Type="http://schemas.openxmlformats.org/officeDocument/2006/relationships/notesSlide" Target="/ppt/notesSlides/notesSlide616.xml" Id="rId2" /><Relationship Type="http://schemas.openxmlformats.org/officeDocument/2006/relationships/slideLayout" Target="/ppt/slideLayouts/slideLayout126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notesSlide" Target="/ppt/notesSlides/notesSlide711.xml" Id="rId2" /><Relationship Type="http://schemas.openxmlformats.org/officeDocument/2006/relationships/slideLayout" Target="/ppt/slideLayouts/slideLayout529.xml" Id="rId1" /></Relationships>
</file>

<file path=ppt/slides/_rels/slide86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86.xml" Id="rId2" /><Relationship Type="http://schemas.openxmlformats.org/officeDocument/2006/relationships/slideLayout" Target="/ppt/slideLayouts/slideLayout218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chart" Target="/ppt/charts/chart11.xml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218.xml" Id="rId1" /></Relationships>
</file>

<file path=ppt/slides/slide10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/>
              <a:t>Drugi obszar badań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/>
              <a:t>Imię i nazwisko członka grupy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Zawartość pomocnicza</a:t>
            </a:r>
          </a:p>
        </p:txBody>
      </p:sp>
      <p:sp>
        <p:nvSpPr>
          <p:cNvPr id="6" name="Tekst — symbol zastępczy 5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Nagłówek	</a:t>
            </a:r>
          </a:p>
        </p:txBody>
      </p:sp>
      <p:sp>
        <p:nvSpPr>
          <p:cNvPr id="7" name="Zawartość — symbol zastępczy 6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  <a:p>
            <a:pPr rtl="0"/>
            <a:endParaRPr lang="pl-PL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pl-PL"/>
              <a:t>Nagłówek</a:t>
            </a:r>
          </a:p>
        </p:txBody>
      </p:sp>
      <p:sp>
        <p:nvSpPr>
          <p:cNvPr id="9" name="Zawartość — symbol zastępczy 8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/>
              <a:t>Nazwa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pl-PL"/>
              <a:t>Nazwa i numer zajęć</a:t>
            </a:r>
          </a:p>
          <a:p>
            <a:pPr rtl="0"/>
            <a:r>
              <a:rPr lang="pl-PL"/>
              <a:t>Osoba prowadząca</a:t>
            </a:r>
          </a:p>
          <a:p>
            <a:pPr rtl="0"/>
            <a:r>
              <a:rPr lang="pl-PL"/>
              <a:t>Imię i nazwisko członków grupy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Zawartość pomocnicza</a:t>
            </a:r>
          </a:p>
        </p:txBody>
      </p:sp>
      <p:graphicFrame>
        <p:nvGraphicFramePr>
          <p:cNvPr id="14" name="Zawartość — symbol zastępczy 13" title="Diagram promieniowy rozgałęziania grafiki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110679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 — symbol zastępczy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pl-PL" dirty="0"/>
              <a:t>Opcjonalne zestawienie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Zawartość pomocnicza</a:t>
            </a:r>
          </a:p>
        </p:txBody>
      </p:sp>
      <p:graphicFrame>
        <p:nvGraphicFramePr>
          <p:cNvPr id="4" name="Zawartość — symbol zastępczy 3" title="Przykładowa tabela składająca się z 4 kolumn i 5 wiersz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810967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Nagłówek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Nagłówek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Nagłówek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Nagłówek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noProof="0" dirty="0"/>
                        <a:t>Tekst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/>
              <a:t>Trzeci obszar badań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/>
              <a:t>Imię i nazwisko członka grupy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Zawartość pomocnicza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Nagłówek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pl-PL"/>
              <a:t>Nagłówek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Uwagi dotyczące danych</a:t>
            </a:r>
          </a:p>
        </p:txBody>
      </p:sp>
      <p:graphicFrame>
        <p:nvGraphicFramePr>
          <p:cNvPr id="6" name="Zawartość — symbol zastępczy 5" title="Przykładowy wykres liniow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41199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Dane</a:t>
            </a:r>
            <a:br>
              <a:rPr lang="pl-PL" dirty="0"/>
            </a:br>
            <a:r>
              <a:rPr lang="pl-PL" dirty="0"/>
              <a:t>Uwagi</a:t>
            </a:r>
          </a:p>
        </p:txBody>
      </p:sp>
      <p:graphicFrame>
        <p:nvGraphicFramePr>
          <p:cNvPr id="7" name="Zawartość — symbol zastępczy 6" title="Przykładowy wykres kołow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948873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 — symbol zastępczy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pl-PL" dirty="0"/>
              <a:t>Opcjonalne zestawienie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/>
              <a:t>Podsumowanie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/>
              <a:t>Opcjonalne zestawienie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Wnioski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l-PL"/>
              <a:t>Krótkie podsumowanie wniosków płynących z badań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Dodatek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l-PL"/>
              <a:t>Cytowane prace</a:t>
            </a:r>
          </a:p>
          <a:p>
            <a:pPr rtl="0"/>
            <a:r>
              <a:rPr lang="pl-PL"/>
              <a:t>Dodatkowe dane pomocnicze</a:t>
            </a:r>
          </a:p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Plan / tematy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l-PL"/>
              <a:t>Opis projektu</a:t>
            </a:r>
          </a:p>
          <a:p>
            <a:pPr rtl="0"/>
            <a:r>
              <a:rPr lang="pl-PL"/>
              <a:t>Metodologia projektu</a:t>
            </a:r>
          </a:p>
          <a:p>
            <a:pPr rtl="0"/>
            <a:r>
              <a:rPr lang="pl-PL"/>
              <a:t>Kluczowe wnioski/wyniki</a:t>
            </a:r>
          </a:p>
          <a:p>
            <a:pPr rtl="0"/>
            <a:r>
              <a:rPr lang="pl-PL"/>
              <a:t>Szczegółowa analiza badań</a:t>
            </a:r>
          </a:p>
          <a:p>
            <a:pPr rtl="0"/>
            <a:r>
              <a:rPr lang="pl-PL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Opis projektu</a:t>
            </a:r>
          </a:p>
        </p:txBody>
      </p:sp>
      <p:sp>
        <p:nvSpPr>
          <p:cNvPr id="8" name="Tekst — symbol zastępczy 7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Cel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pl-PL"/>
              <a:t>Tutaj dodaj cele</a:t>
            </a:r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pl-PL"/>
              <a:t>Wyniki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pl-PL"/>
              <a:t>Tutaj dodaj wyniki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Procedura/metodologia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l-PL"/>
              <a:t>Procedura</a:t>
            </a:r>
          </a:p>
          <a:p>
            <a:pPr rtl="0"/>
            <a:r>
              <a:rPr lang="pl-PL"/>
              <a:t>Kluczowe założenia</a:t>
            </a:r>
          </a:p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Kluczowe wnioski/wyniki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l-PL"/>
              <a:t>Wynik 1</a:t>
            </a:r>
          </a:p>
          <a:p>
            <a:pPr rtl="0"/>
            <a:r>
              <a:rPr lang="pl-PL"/>
              <a:t>Wynik 2</a:t>
            </a:r>
          </a:p>
          <a:p>
            <a:pPr rtl="0"/>
            <a:r>
              <a:rPr lang="pl-PL"/>
              <a:t>Wynik 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/>
              <a:t>Pierwszy obszar badań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/>
              <a:t>Imię i nazwisko członka grupy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Zawartość pomocnicza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/>
              <a:t>Nagłówek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pl-PL"/>
              <a:t>Nagłówek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  <a:p>
            <a:pPr rtl="0"/>
            <a:r>
              <a:rPr lang="pl-PL"/>
              <a:t>Element listy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/>
              <a:t>Zawartość pomocnicza</a:t>
            </a:r>
          </a:p>
        </p:txBody>
      </p:sp>
      <p:graphicFrame>
        <p:nvGraphicFramePr>
          <p:cNvPr id="5" name="Zawartość — symbol zastępczy 4" title="Diagram szczegółowego procesu grafiki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88298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/>
              <a:t>Uwagi dotyczące danych</a:t>
            </a:r>
            <a:endParaRPr lang="en-US" dirty="0"/>
          </a:p>
        </p:txBody>
      </p:sp>
      <p:graphicFrame>
        <p:nvGraphicFramePr>
          <p:cNvPr id="7" name="Zawartość — symbol zastępczy 6" title="Przykładowy wykres kolumnowy grupowan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25943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3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6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5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36</ap:TotalTime>
  <ap:Words>326</ap:Words>
  <ap:PresentationFormat>Panoramiczny</ap:PresentationFormat>
  <ap:Paragraphs>131</ap:Paragraphs>
  <ap:Slides>20</ap:Slides>
  <ap:Notes>20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3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20</vt:i4>
      </vt:variant>
    </vt:vector>
  </ap:HeadingPairs>
  <ap:TitlesOfParts>
    <vt:vector baseType="lpstr" size="27">
      <vt:lpstr>Arial</vt:lpstr>
      <vt:lpstr>Calibri</vt:lpstr>
      <vt:lpstr>Trebuchet MS</vt:lpstr>
      <vt:lpstr>Berlin</vt:lpstr>
      <vt:lpstr>1_Berlin</vt:lpstr>
      <vt:lpstr>2_Berlin</vt:lpstr>
      <vt:lpstr>3_Berlin</vt:lpstr>
      <vt:lpstr>Nazwa projektu</vt:lpstr>
      <vt:lpstr>Plan / tematy</vt:lpstr>
      <vt:lpstr>Opis projektu</vt:lpstr>
      <vt:lpstr>Procedura/metodologia</vt:lpstr>
      <vt:lpstr>Kluczowe wnioski/wyniki</vt:lpstr>
      <vt:lpstr>Pierwszy obszar badań</vt:lpstr>
      <vt:lpstr>Zawartość pomocnicza</vt:lpstr>
      <vt:lpstr>Zawartość pomocnicza</vt:lpstr>
      <vt:lpstr>Uwagi dotyczące danych</vt:lpstr>
      <vt:lpstr>Drugi obszar badań</vt:lpstr>
      <vt:lpstr>Zawartość pomocnicza</vt:lpstr>
      <vt:lpstr>Zawartość pomocnicza</vt:lpstr>
      <vt:lpstr>Zawartość pomocnicza</vt:lpstr>
      <vt:lpstr>Trzeci obszar badań</vt:lpstr>
      <vt:lpstr>Zawartość pomocnicza</vt:lpstr>
      <vt:lpstr>Uwagi dotyczące danych</vt:lpstr>
      <vt:lpstr>Dane Uwagi</vt:lpstr>
      <vt:lpstr>Podsumowanie projektu</vt:lpstr>
      <vt:lpstr>Wnioski</vt:lpstr>
      <vt:lpstr>Dodatek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2014-04-17T23:07:25Z</dcterms:created>
  <dcterms:modified xsi:type="dcterms:W3CDTF">2021-09-10T08:59:19Z</dcterms:modified>
</cp:coreProperties>
</file>