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</p:sldMasterIdLst>
  <p:notesMasterIdLst>
    <p:notesMasterId r:id="rId6"/>
  </p:notesMasterIdLst>
  <p:handoutMasterIdLst>
    <p:handoutMasterId r:id="rId7"/>
  </p:handoutMasterIdLst>
  <p:sldIdLst>
    <p:sldId id="257" r:id="rId5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58" autoAdjust="0"/>
    <p:restoredTop sz="89512" autoAdjust="0"/>
  </p:normalViewPr>
  <p:slideViewPr>
    <p:cSldViewPr snapToGrid="0">
      <p:cViewPr varScale="1">
        <p:scale>
          <a:sx n="81" d="100"/>
          <a:sy n="81" d="100"/>
        </p:scale>
        <p:origin x="198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1" d="100"/>
          <a:sy n="101" d="100"/>
        </p:scale>
        <p:origin x="280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pl-PL" sz="1200"/>
            </a:lvl1pPr>
          </a:lstStyle>
          <a:p>
            <a:endParaRPr lang="pl-PL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pl-PL" sz="1200"/>
            </a:lvl1pPr>
          </a:lstStyle>
          <a:p>
            <a:fld id="{6D9BAD8E-C3DC-4A56-97F5-677EDD064192}" type="datetime1">
              <a:rPr lang="pl-PL" smtClean="0"/>
              <a:t>2013-09-23</a:t>
            </a:fld>
            <a:endParaRPr lang="pl-PL" dirty="0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pl-PL" sz="1200"/>
            </a:lvl1pPr>
          </a:lstStyle>
          <a:p>
            <a:endParaRPr lang="pl-PL" dirty="0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pl-PL" sz="1200"/>
            </a:lvl1pPr>
          </a:lstStyle>
          <a:p>
            <a:fld id="{89ED90CB-459C-4B12-B364-B0CA1993A97E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525317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pl-PL" sz="1200"/>
            </a:lvl1pPr>
          </a:lstStyle>
          <a:p>
            <a:endParaRPr lang="pl-PL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pl-PL" sz="1200"/>
            </a:lvl1pPr>
          </a:lstStyle>
          <a:p>
            <a:fld id="{80C60C3A-3B9B-4BF8-8CC5-30E30F158924}" type="datetime1">
              <a:rPr lang="pl-PL" smtClean="0"/>
              <a:pPr/>
              <a:t>2013-09-23</a:t>
            </a:fld>
            <a:endParaRPr lang="pl-PL" dirty="0"/>
          </a:p>
        </p:txBody>
      </p:sp>
      <p:sp>
        <p:nvSpPr>
          <p:cNvPr id="4" name="Obraz slajdu — symbol zastępczy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 dirty="0"/>
          </a:p>
        </p:txBody>
      </p:sp>
      <p:sp>
        <p:nvSpPr>
          <p:cNvPr id="5" name="Notatki — symbol zastępcz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pl-PL" sz="1200"/>
            </a:lvl1pPr>
          </a:lstStyle>
          <a:p>
            <a:endParaRPr lang="pl-PL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pl-PL" sz="1200"/>
            </a:lvl1pPr>
          </a:lstStyle>
          <a:p>
            <a:fld id="{4E5863F8-513E-44B9-9F9C-A7685A64A6AB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27276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pl-PL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pl-PL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pl-PL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pl-PL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pl-PL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pl-PL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pl-PL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pl-PL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pl-PL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mtClean="0"/>
              <a:t>Wolisz inne pozdrowienie? Aby dodać własne, po prostu zaznacz tekst i wpisz swoje przesłanie.</a:t>
            </a:r>
            <a:endParaRPr lang="pl-PL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863F8-513E-44B9-9F9C-A7685A64A6AB}" type="slidenum">
              <a:rPr lang="pl-PL" smtClean="0"/>
              <a:pPr/>
              <a:t>1</a:t>
            </a:fld>
            <a:endParaRPr lang="pl-PL"/>
          </a:p>
        </p:txBody>
      </p:sp>
      <p:sp>
        <p:nvSpPr>
          <p:cNvPr id="7" name="Obraz slajdu — symbol zastępczy 6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3151737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ona zewnętrz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Obraz 47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0" r="3529"/>
          <a:stretch/>
        </p:blipFill>
        <p:spPr>
          <a:xfrm>
            <a:off x="228601" y="5266062"/>
            <a:ext cx="7315199" cy="4572000"/>
          </a:xfrm>
          <a:prstGeom prst="rect">
            <a:avLst/>
          </a:prstGeom>
        </p:spPr>
      </p:pic>
      <p:sp>
        <p:nvSpPr>
          <p:cNvPr id="49" name="Dowolny kształt 48"/>
          <p:cNvSpPr/>
          <p:nvPr userDrawn="1"/>
        </p:nvSpPr>
        <p:spPr>
          <a:xfrm>
            <a:off x="2148289" y="5751249"/>
            <a:ext cx="5395511" cy="4086813"/>
          </a:xfrm>
          <a:custGeom>
            <a:avLst/>
            <a:gdLst/>
            <a:ahLst/>
            <a:cxnLst/>
            <a:rect l="l" t="t" r="r" b="b"/>
            <a:pathLst>
              <a:path w="4476750" h="3390900">
                <a:moveTo>
                  <a:pt x="3943350" y="0"/>
                </a:moveTo>
                <a:lnTo>
                  <a:pt x="4476750" y="2038350"/>
                </a:lnTo>
                <a:lnTo>
                  <a:pt x="4476750" y="3390900"/>
                </a:lnTo>
                <a:lnTo>
                  <a:pt x="603250" y="3390900"/>
                </a:lnTo>
                <a:lnTo>
                  <a:pt x="0" y="1041400"/>
                </a:lnTo>
                <a:close/>
              </a:path>
            </a:pathLst>
          </a:custGeom>
          <a:blipFill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" name="Tytuł 1"/>
          <p:cNvSpPr>
            <a:spLocks noGrp="1"/>
          </p:cNvSpPr>
          <p:nvPr userDrawn="1">
            <p:ph type="ctrTitle" hasCustomPrompt="1"/>
          </p:nvPr>
        </p:nvSpPr>
        <p:spPr>
          <a:xfrm>
            <a:off x="2653990" y="6467707"/>
            <a:ext cx="4889810" cy="3144644"/>
          </a:xfrm>
        </p:spPr>
        <p:txBody>
          <a:bodyPr lIns="0" tIns="0" rIns="0" bIns="0" anchor="b">
            <a:normAutofit/>
          </a:bodyPr>
          <a:lstStyle>
            <a:lvl1pPr algn="l" latinLnBrk="0">
              <a:lnSpc>
                <a:spcPct val="70000"/>
              </a:lnSpc>
              <a:defRPr lang="pl-PL" sz="9600">
                <a:blipFill>
                  <a:blip r:embed="rId5"/>
                  <a:stretch>
                    <a:fillRect/>
                  </a:stretch>
                </a:blipFill>
              </a:defRPr>
            </a:lvl1pPr>
          </a:lstStyle>
          <a:p>
            <a:r>
              <a:rPr lang="pl-PL" dirty="0"/>
              <a:t>EDYTUJ tytuł</a:t>
            </a:r>
          </a:p>
        </p:txBody>
      </p:sp>
    </p:spTree>
    <p:extLst>
      <p:ext uri="{BB962C8B-B14F-4D97-AF65-F5344CB8AC3E}">
        <p14:creationId xmlns:p14="http://schemas.microsoft.com/office/powerpoint/2010/main" val="426196804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168">
          <p15:clr>
            <a:srgbClr val="FBAE40"/>
          </p15:clr>
        </p15:guide>
        <p15:guide id="2" pos="244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— symbol zastępczy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pl-PL"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190F7D-66FA-46CB-A798-A90CC720B974}" type="datetime1">
              <a:rPr lang="pl-PL" smtClean="0"/>
              <a:pPr/>
              <a:t>2013-09-23</a:t>
            </a:fld>
            <a:endParaRPr lang="pl-PL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latinLnBrk="0">
              <a:defRPr lang="pl-PL"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pl-PL"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C82D12-5F29-4581-8EFF-8BE3A8E3C84C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23669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lang="pl-PL"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lang="pl-PL"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pl-PL"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pl-PL"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pl-PL"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pl-PL"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pl-PL"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pl-PL"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pl-PL"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pl-PL"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777240" rtl="0" eaLnBrk="1" latinLnBrk="0" hangingPunct="1">
        <a:defRPr lang="pl-PL"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lang="pl-PL"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lang="pl-PL"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lang="pl-PL"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lang="pl-PL"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lang="pl-PL"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lang="pl-PL"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lang="pl-PL"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lang="pl-PL"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653990" y="6467706"/>
            <a:ext cx="4889810" cy="3412563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pl-PL" sz="10000" dirty="0"/>
              <a:t>NAJLEPSZE ŻYCZENIA </a:t>
            </a:r>
            <a:r>
              <a:rPr lang="pl-PL" sz="7800" dirty="0"/>
              <a:t>urodzinowe!</a:t>
            </a:r>
          </a:p>
        </p:txBody>
      </p:sp>
    </p:spTree>
    <p:extLst>
      <p:ext uri="{BB962C8B-B14F-4D97-AF65-F5344CB8AC3E}">
        <p14:creationId xmlns:p14="http://schemas.microsoft.com/office/powerpoint/2010/main" val="71806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rtka urodzinowa — niebieska zdrapka">
  <a:themeElements>
    <a:clrScheme name="Birthday Card Scratch">
      <a:dk1>
        <a:srgbClr val="000000"/>
      </a:dk1>
      <a:lt1>
        <a:sysClr val="window" lastClr="FFFFFF"/>
      </a:lt1>
      <a:dk2>
        <a:srgbClr val="682647"/>
      </a:dk2>
      <a:lt2>
        <a:srgbClr val="FFE9D5"/>
      </a:lt2>
      <a:accent1>
        <a:srgbClr val="FD0087"/>
      </a:accent1>
      <a:accent2>
        <a:srgbClr val="00B0F0"/>
      </a:accent2>
      <a:accent3>
        <a:srgbClr val="7EBF27"/>
      </a:accent3>
      <a:accent4>
        <a:srgbClr val="F02433"/>
      </a:accent4>
      <a:accent5>
        <a:srgbClr val="F3CA1D"/>
      </a:accent5>
      <a:accent6>
        <a:srgbClr val="F37C24"/>
      </a:accent6>
      <a:hlink>
        <a:srgbClr val="00B0F0"/>
      </a:hlink>
      <a:folHlink>
        <a:srgbClr val="7030A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Birthday Card Scratch">
      <a:dk1>
        <a:srgbClr val="000000"/>
      </a:dk1>
      <a:lt1>
        <a:sysClr val="window" lastClr="FFFFFF"/>
      </a:lt1>
      <a:dk2>
        <a:srgbClr val="682647"/>
      </a:dk2>
      <a:lt2>
        <a:srgbClr val="FFE9D5"/>
      </a:lt2>
      <a:accent1>
        <a:srgbClr val="FD0087"/>
      </a:accent1>
      <a:accent2>
        <a:srgbClr val="00B0F0"/>
      </a:accent2>
      <a:accent3>
        <a:srgbClr val="7EBF27"/>
      </a:accent3>
      <a:accent4>
        <a:srgbClr val="F02433"/>
      </a:accent4>
      <a:accent5>
        <a:srgbClr val="F3CA1D"/>
      </a:accent5>
      <a:accent6>
        <a:srgbClr val="F37C24"/>
      </a:accent6>
      <a:hlink>
        <a:srgbClr val="00B0F0"/>
      </a:hlink>
      <a:folHlink>
        <a:srgbClr val="7030A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irthday Card Scratch">
      <a:dk1>
        <a:srgbClr val="000000"/>
      </a:dk1>
      <a:lt1>
        <a:sysClr val="window" lastClr="FFFFFF"/>
      </a:lt1>
      <a:dk2>
        <a:srgbClr val="682647"/>
      </a:dk2>
      <a:lt2>
        <a:srgbClr val="FFE9D5"/>
      </a:lt2>
      <a:accent1>
        <a:srgbClr val="FD0087"/>
      </a:accent1>
      <a:accent2>
        <a:srgbClr val="00B0F0"/>
      </a:accent2>
      <a:accent3>
        <a:srgbClr val="7EBF27"/>
      </a:accent3>
      <a:accent4>
        <a:srgbClr val="F02433"/>
      </a:accent4>
      <a:accent5>
        <a:srgbClr val="F3CA1D"/>
      </a:accent5>
      <a:accent6>
        <a:srgbClr val="F37C24"/>
      </a:accent6>
      <a:hlink>
        <a:srgbClr val="00B0F0"/>
      </a:hlink>
      <a:folHlink>
        <a:srgbClr val="7030A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18A34A0-CA07-4469-910F-DC41F230188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3B5B395-6221-4F29-9E65-DE444B20FF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AB372119-A6C1-494C-834E-96F3B87BF0EE}">
  <ds:schemaRefs>
    <ds:schemaRef ds:uri="http://purl.org/dc/dcmitype/"/>
    <ds:schemaRef ds:uri="http://purl.org/dc/terms/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22</Words>
  <Application>Microsoft Office PowerPoint</Application>
  <PresentationFormat>Niestandardowy</PresentationFormat>
  <Paragraphs>3</Paragraphs>
  <Slides>1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</vt:i4>
      </vt:variant>
    </vt:vector>
  </HeadingPairs>
  <TitlesOfParts>
    <vt:vector size="5" baseType="lpstr">
      <vt:lpstr>Arial</vt:lpstr>
      <vt:lpstr>Franklin Gothic Medium</vt:lpstr>
      <vt:lpstr>Impact</vt:lpstr>
      <vt:lpstr>Kartka urodzinowa — niebieska zdrapka</vt:lpstr>
      <vt:lpstr>NAJLEPSZE ŻYCZENIA urodzinowe!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dcterms:created xsi:type="dcterms:W3CDTF">2013-05-02T14:44:20Z</dcterms:created>
  <dcterms:modified xsi:type="dcterms:W3CDTF">2013-09-23T02:45:51Z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</Properties>
</file>