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231" autoAdjust="0"/>
  </p:normalViewPr>
  <p:slideViewPr>
    <p:cSldViewPr snapToGrid="0">
      <p:cViewPr varScale="1">
        <p:scale>
          <a:sx n="81" d="100"/>
          <a:sy n="81" d="100"/>
        </p:scale>
        <p:origin x="2052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00A65721-4AD9-4F4E-91E4-B38E00E4EEF4}" type="datetimeFigureOut">
              <a:rPr lang="pl-PL"/>
              <a:t>2013-12-13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09D8C508-A143-4FC7-94DD-2868E3E037EE}" type="slidenum">
              <a:rPr lang="pl-PL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95DC5D78-39BE-4C7D-9783-22D5EAEFC7B2}" type="datetimeFigureOut">
              <a:rPr lang="pl-PL"/>
              <a:t>2013-12-13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41EFBA75-BA90-4A61-9717-741EDD6841F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pl-PL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Nie wstydź się! Aby dodać własną wiadomość, zaznacz tekst na tej stronie i wpisz własny. </a:t>
            </a:r>
            <a:r>
              <a:rPr lang="pl-PL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Gdy wpiszesz wiek u góry, zostanie on </a:t>
            </a:r>
            <a:r>
              <a:rPr lang="pl-PL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automatycznie obrócony do góry nogami.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pl-PL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Czy widzisz znaczniki zagięcia? Nie rzucają się w oczy, ale jeśli nie chcesz umieszczać ich na kartce, usuń je przed wydrukowaniem.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pl-PL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pl-PL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pl-PL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Nie wstydź się! Aby dodać własną wiadomość, zaznacz tekst na tej stronie i wpisz własny. Zostanie on automatycznie obrócony do góry nogami.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pl-PL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Czy widzisz znaczniki zagięcia? Nie rzucają się w oczy, ale jeśli nie chcesz umieszczać ich na kartce, usuń je przed wydrukowaniem.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pl-PL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pl-PL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ona zewnętrz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rostokąt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grpSp>
        <p:nvGrpSpPr>
          <p:cNvPr id="26" name="promienie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Dowolny kształt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" name="Dowolny kształt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" name="Dowolny kształt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" name="Dowolny kształt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" name="Dowolny kształt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4" name="Dowolny kształt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5" name="Dowolny kształt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6" name="Dowolny kształt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Dowolny kształt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8" name="Dowolny kształt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9" name="Dowolny kształt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0" name="Dowolny kształt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1" name="Dowolny kształt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Dowolny kształt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3" name="Dowolny kształt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24" name="Obramowanie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28" name="Prostokąt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30" name="Łącznik prosty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 — symbol zastępczy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grpSp>
        <p:nvGrpSpPr>
          <p:cNvPr id="43" name="Grupa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Prostokąt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2400" dirty="0">
                <a:latin typeface="+mj-lt"/>
              </a:endParaRPr>
            </a:p>
          </p:txBody>
        </p:sp>
        <p:sp>
          <p:nvSpPr>
            <p:cNvPr id="42" name="Prostokąt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sp>
        <p:nvSpPr>
          <p:cNvPr id="44" name="Tekst — symbol zastępczy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pl-PL" sz="24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l-PL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ona wewnętrz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promienie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Dowolny kształt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" name="Dowolny kształt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" name="Dowolny kształt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" name="Dowolny kształt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" name="Dowolny kształt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4" name="Dowolny kształt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5" name="Dowolny kształt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6" name="Dowolny kształt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Dowolny kształt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8" name="Dowolny kształt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9" name="Dowolny kształt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0" name="Dowolny kształt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1" name="Dowolny kształt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Dowolny kształt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3" name="Dowolny kształt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24" name="Obramowanie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28" name="Prostokąt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30" name="Łącznik prosty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 — symbol zastępczy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l-P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rPr lang="pl-PL"/>
              <a:t>2013-12-13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pl-P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l-P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pl-PL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pl-PL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pl-PL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 — symbol zastępczy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sz="2600" dirty="0"/>
              <a:t>NAJLEPSZE ŻYCZENIA URODZINOWE!</a:t>
            </a:r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 smtClean="0"/>
              <a:t>18</a:t>
            </a:r>
            <a:endParaRPr lang="pl-PL" dirty="0"/>
          </a:p>
        </p:txBody>
      </p:sp>
      <p:cxnSp>
        <p:nvCxnSpPr>
          <p:cNvPr id="4" name="Łącznik prosty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-1089212" y="4861034"/>
            <a:ext cx="1062572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400" dirty="0">
                <a:solidFill>
                  <a:schemeClr val="tx1"/>
                </a:solidFill>
              </a:rPr>
              <a:t>Zagnij tutaj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sz="2600" dirty="0"/>
              <a:t>Życzę Ci szczęśliwych </a:t>
            </a:r>
            <a:r>
              <a:rPr lang="pl-PL" sz="2600" dirty="0" smtClean="0"/>
              <a:t>18. </a:t>
            </a:r>
            <a:r>
              <a:rPr lang="pl-PL" sz="2600" dirty="0"/>
              <a:t>urodzin</a:t>
            </a:r>
          </a:p>
        </p:txBody>
      </p:sp>
      <p:cxnSp>
        <p:nvCxnSpPr>
          <p:cNvPr id="3" name="Łącznik prosty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>
            <a:off x="7793999" y="4861034"/>
            <a:ext cx="1054166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tx1"/>
                </a:solidFill>
              </a:rPr>
              <a:t>Zagnij tutaj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tka urodzinowa z niebieskimi promieniami">
  <a:themeElements>
    <a:clrScheme name="Niebieskie promienie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125</Words>
  <Application>Microsoft Office PowerPoint</Application>
  <PresentationFormat>Niestandardowy</PresentationFormat>
  <Paragraphs>11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Kartka urodzinowa z niebieskimi promieniami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cp:lastModifiedBy>Erik Sedliak</cp:lastModifiedBy>
  <cp:revision>1</cp:revision>
  <dcterms:created xsi:type="dcterms:W3CDTF">2013-04-05T19:53:59Z</dcterms:created>
  <dcterms:modified xsi:type="dcterms:W3CDTF">2013-12-13T10:28:36Z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